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66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9" r:id="rId16"/>
    <p:sldId id="271" r:id="rId17"/>
    <p:sldId id="272" r:id="rId18"/>
    <p:sldId id="273" r:id="rId19"/>
    <p:sldId id="274" r:id="rId20"/>
    <p:sldId id="270" r:id="rId21"/>
    <p:sldId id="275" r:id="rId22"/>
    <p:sldId id="259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1434"/>
    <a:srgbClr val="FFFFFF"/>
    <a:srgbClr val="FF6600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4660"/>
  </p:normalViewPr>
  <p:slideViewPr>
    <p:cSldViewPr snapToGrid="0">
      <p:cViewPr>
        <p:scale>
          <a:sx n="85" d="100"/>
          <a:sy n="85" d="100"/>
        </p:scale>
        <p:origin x="1568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B635F2-3716-45B7-8979-20BB802360CA}" type="doc">
      <dgm:prSet loTypeId="urn:microsoft.com/office/officeart/2005/8/layout/chevron1" loCatId="process" qsTypeId="urn:microsoft.com/office/officeart/2005/8/quickstyle/simple1" qsCatId="simple" csTypeId="urn:microsoft.com/office/officeart/2005/8/colors/accent2_1" csCatId="accent2" phldr="1"/>
      <dgm:spPr/>
    </dgm:pt>
    <dgm:pt modelId="{8786FF8A-9EC5-4421-8A68-F12CBE142383}">
      <dgm:prSet phldrT="[Texte]"/>
      <dgm:spPr>
        <a:solidFill>
          <a:srgbClr val="00B050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Etude de solutions</a:t>
          </a:r>
        </a:p>
      </dgm:t>
    </dgm:pt>
    <dgm:pt modelId="{E8555A59-25E5-4A23-9961-10391E7D2B61}" type="parTrans" cxnId="{12BEA5A5-4043-40C7-BC9B-F7E037AF5C82}">
      <dgm:prSet/>
      <dgm:spPr/>
      <dgm:t>
        <a:bodyPr/>
        <a:lstStyle/>
        <a:p>
          <a:endParaRPr lang="fr-FR"/>
        </a:p>
      </dgm:t>
    </dgm:pt>
    <dgm:pt modelId="{D4BCFC09-171B-4A1B-BAC4-2B4BB4501C61}" type="sibTrans" cxnId="{12BEA5A5-4043-40C7-BC9B-F7E037AF5C82}">
      <dgm:prSet/>
      <dgm:spPr/>
      <dgm:t>
        <a:bodyPr/>
        <a:lstStyle/>
        <a:p>
          <a:endParaRPr lang="fr-FR"/>
        </a:p>
      </dgm:t>
    </dgm:pt>
    <dgm:pt modelId="{DE9E6864-EA31-4B4B-86C1-59973544C983}">
      <dgm:prSet phldrT="[Texte]"/>
      <dgm:spPr>
        <a:solidFill>
          <a:srgbClr val="00B050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Conception</a:t>
          </a:r>
        </a:p>
      </dgm:t>
    </dgm:pt>
    <dgm:pt modelId="{839AAF23-FFB8-44F6-9080-52966ABCAD28}" type="parTrans" cxnId="{021B01A8-8B06-43BA-A17B-BFA36FFA2511}">
      <dgm:prSet/>
      <dgm:spPr/>
      <dgm:t>
        <a:bodyPr/>
        <a:lstStyle/>
        <a:p>
          <a:endParaRPr lang="fr-FR"/>
        </a:p>
      </dgm:t>
    </dgm:pt>
    <dgm:pt modelId="{2433261D-5E60-41AD-83C4-D0F498A248D1}" type="sibTrans" cxnId="{021B01A8-8B06-43BA-A17B-BFA36FFA2511}">
      <dgm:prSet/>
      <dgm:spPr/>
      <dgm:t>
        <a:bodyPr/>
        <a:lstStyle/>
        <a:p>
          <a:endParaRPr lang="fr-FR"/>
        </a:p>
      </dgm:t>
    </dgm:pt>
    <dgm:pt modelId="{F2B76548-2132-4297-BAB7-E45B3C0DC197}">
      <dgm:prSet phldrT="[Texte]"/>
      <dgm:spPr>
        <a:solidFill>
          <a:srgbClr val="00B050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Usinage</a:t>
          </a:r>
        </a:p>
      </dgm:t>
    </dgm:pt>
    <dgm:pt modelId="{7FBAAC47-8EBF-45D9-A311-6A5567148EDB}" type="parTrans" cxnId="{4B0C5372-B975-4C5E-AF19-22C5CDD93240}">
      <dgm:prSet/>
      <dgm:spPr/>
      <dgm:t>
        <a:bodyPr/>
        <a:lstStyle/>
        <a:p>
          <a:endParaRPr lang="fr-FR"/>
        </a:p>
      </dgm:t>
    </dgm:pt>
    <dgm:pt modelId="{FEEE1429-BCC2-4FF8-8E5C-3CE91F0B4D55}" type="sibTrans" cxnId="{4B0C5372-B975-4C5E-AF19-22C5CDD93240}">
      <dgm:prSet/>
      <dgm:spPr/>
      <dgm:t>
        <a:bodyPr/>
        <a:lstStyle/>
        <a:p>
          <a:endParaRPr lang="fr-FR"/>
        </a:p>
      </dgm:t>
    </dgm:pt>
    <dgm:pt modelId="{DB693741-B09A-43DB-BB8D-41C74AF959D6}">
      <dgm:prSet phldrT="[Texte]"/>
      <dgm:spPr>
        <a:solidFill>
          <a:srgbClr val="00B050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Câblage</a:t>
          </a:r>
        </a:p>
      </dgm:t>
    </dgm:pt>
    <dgm:pt modelId="{3F046AC0-4BBA-4DC8-A94A-FD9C23A61060}" type="parTrans" cxnId="{7719AFF0-7344-4A43-A32F-7BB6A84B9ABD}">
      <dgm:prSet/>
      <dgm:spPr/>
      <dgm:t>
        <a:bodyPr/>
        <a:lstStyle/>
        <a:p>
          <a:endParaRPr lang="fr-FR"/>
        </a:p>
      </dgm:t>
    </dgm:pt>
    <dgm:pt modelId="{076CF338-37D5-4ED8-A082-036BC19A01E1}" type="sibTrans" cxnId="{7719AFF0-7344-4A43-A32F-7BB6A84B9ABD}">
      <dgm:prSet/>
      <dgm:spPr/>
      <dgm:t>
        <a:bodyPr/>
        <a:lstStyle/>
        <a:p>
          <a:endParaRPr lang="fr-FR"/>
        </a:p>
      </dgm:t>
    </dgm:pt>
    <dgm:pt modelId="{66B4D209-488F-4020-A425-69F2FE33AC6E}">
      <dgm:prSet phldrT="[Texte]"/>
      <dgm:spPr>
        <a:solidFill>
          <a:srgbClr val="92D050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Programmation                                           Mode Manuel</a:t>
          </a:r>
        </a:p>
      </dgm:t>
    </dgm:pt>
    <dgm:pt modelId="{A7F59FC7-07A2-4E2A-AF48-C0530A1F1EDD}" type="parTrans" cxnId="{9AE88DA7-F631-4F28-874F-095DFB458172}">
      <dgm:prSet/>
      <dgm:spPr/>
      <dgm:t>
        <a:bodyPr/>
        <a:lstStyle/>
        <a:p>
          <a:endParaRPr lang="fr-FR"/>
        </a:p>
      </dgm:t>
    </dgm:pt>
    <dgm:pt modelId="{26192482-2C70-4FDF-A315-E84B2C2E89D7}" type="sibTrans" cxnId="{9AE88DA7-F631-4F28-874F-095DFB458172}">
      <dgm:prSet/>
      <dgm:spPr/>
      <dgm:t>
        <a:bodyPr/>
        <a:lstStyle/>
        <a:p>
          <a:endParaRPr lang="fr-FR"/>
        </a:p>
      </dgm:t>
    </dgm:pt>
    <dgm:pt modelId="{B9538EFA-CAE8-4A9B-A048-168F61726D60}">
      <dgm:prSet phldrT="[Texte]"/>
      <dgm:spPr>
        <a:solidFill>
          <a:srgbClr val="FF6600"/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Programmation                                               Mode Automatique</a:t>
          </a:r>
        </a:p>
      </dgm:t>
    </dgm:pt>
    <dgm:pt modelId="{D7DEE72E-1DB8-406F-8B83-26BF498AE40E}" type="parTrans" cxnId="{5F6E75E9-8B1A-40B9-980E-A01774CA2A8F}">
      <dgm:prSet/>
      <dgm:spPr/>
      <dgm:t>
        <a:bodyPr/>
        <a:lstStyle/>
        <a:p>
          <a:endParaRPr lang="fr-FR"/>
        </a:p>
      </dgm:t>
    </dgm:pt>
    <dgm:pt modelId="{5E03C5DF-3F6C-4D13-AE43-C52C594436C6}" type="sibTrans" cxnId="{5F6E75E9-8B1A-40B9-980E-A01774CA2A8F}">
      <dgm:prSet/>
      <dgm:spPr/>
      <dgm:t>
        <a:bodyPr/>
        <a:lstStyle/>
        <a:p>
          <a:endParaRPr lang="fr-FR"/>
        </a:p>
      </dgm:t>
    </dgm:pt>
    <dgm:pt modelId="{528A410D-29CB-4B02-B041-0F4FDAE38F27}" type="pres">
      <dgm:prSet presAssocID="{EDB635F2-3716-45B7-8979-20BB802360CA}" presName="Name0" presStyleCnt="0">
        <dgm:presLayoutVars>
          <dgm:dir/>
          <dgm:animLvl val="lvl"/>
          <dgm:resizeHandles val="exact"/>
        </dgm:presLayoutVars>
      </dgm:prSet>
      <dgm:spPr/>
    </dgm:pt>
    <dgm:pt modelId="{51887F77-A40A-4F2E-9355-91B0EF00C61E}" type="pres">
      <dgm:prSet presAssocID="{8786FF8A-9EC5-4421-8A68-F12CBE142383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CCED7DE5-43A8-441D-A4E3-DECAECB47482}" type="pres">
      <dgm:prSet presAssocID="{D4BCFC09-171B-4A1B-BAC4-2B4BB4501C61}" presName="parTxOnlySpace" presStyleCnt="0"/>
      <dgm:spPr/>
    </dgm:pt>
    <dgm:pt modelId="{0C2F004E-50C6-4E66-8406-FB2E3E385919}" type="pres">
      <dgm:prSet presAssocID="{DE9E6864-EA31-4B4B-86C1-59973544C983}" presName="parTxOnly" presStyleLbl="node1" presStyleIdx="1" presStyleCnt="6" custScaleX="115379">
        <dgm:presLayoutVars>
          <dgm:chMax val="0"/>
          <dgm:chPref val="0"/>
          <dgm:bulletEnabled val="1"/>
        </dgm:presLayoutVars>
      </dgm:prSet>
      <dgm:spPr/>
    </dgm:pt>
    <dgm:pt modelId="{2FDBF23A-7A22-4B81-933F-6CCDEA38516B}" type="pres">
      <dgm:prSet presAssocID="{2433261D-5E60-41AD-83C4-D0F498A248D1}" presName="parTxOnlySpace" presStyleCnt="0"/>
      <dgm:spPr/>
    </dgm:pt>
    <dgm:pt modelId="{B1B9A003-6589-4033-9DC7-26BC729D91A0}" type="pres">
      <dgm:prSet presAssocID="{F2B76548-2132-4297-BAB7-E45B3C0DC197}" presName="parTxOnly" presStyleLbl="node1" presStyleIdx="2" presStyleCnt="6" custScaleX="119718">
        <dgm:presLayoutVars>
          <dgm:chMax val="0"/>
          <dgm:chPref val="0"/>
          <dgm:bulletEnabled val="1"/>
        </dgm:presLayoutVars>
      </dgm:prSet>
      <dgm:spPr/>
    </dgm:pt>
    <dgm:pt modelId="{A72E0C87-D437-48BA-93B0-07FFC4961145}" type="pres">
      <dgm:prSet presAssocID="{FEEE1429-BCC2-4FF8-8E5C-3CE91F0B4D55}" presName="parTxOnlySpace" presStyleCnt="0"/>
      <dgm:spPr/>
    </dgm:pt>
    <dgm:pt modelId="{828F78BF-4F8A-4550-9450-4B136480AAB4}" type="pres">
      <dgm:prSet presAssocID="{DB693741-B09A-43DB-BB8D-41C74AF959D6}" presName="parTxOnly" presStyleLbl="node1" presStyleIdx="3" presStyleCnt="6" custScaleX="117628" custLinFactNeighborX="-15147" custLinFactNeighborY="1894">
        <dgm:presLayoutVars>
          <dgm:chMax val="0"/>
          <dgm:chPref val="0"/>
          <dgm:bulletEnabled val="1"/>
        </dgm:presLayoutVars>
      </dgm:prSet>
      <dgm:spPr/>
    </dgm:pt>
    <dgm:pt modelId="{2B4EC337-BBAA-456C-9CD2-EB573B931A45}" type="pres">
      <dgm:prSet presAssocID="{076CF338-37D5-4ED8-A082-036BC19A01E1}" presName="parTxOnlySpace" presStyleCnt="0"/>
      <dgm:spPr/>
    </dgm:pt>
    <dgm:pt modelId="{F7ACDC07-C722-4373-A2E9-6AA6650D2AD6}" type="pres">
      <dgm:prSet presAssocID="{66B4D209-488F-4020-A425-69F2FE33AC6E}" presName="parTxOnly" presStyleLbl="node1" presStyleIdx="4" presStyleCnt="6" custScaleX="206097" custLinFactX="-354733" custLinFactY="42112" custLinFactNeighborX="-400000" custLinFactNeighborY="100000">
        <dgm:presLayoutVars>
          <dgm:chMax val="0"/>
          <dgm:chPref val="0"/>
          <dgm:bulletEnabled val="1"/>
        </dgm:presLayoutVars>
      </dgm:prSet>
      <dgm:spPr/>
    </dgm:pt>
    <dgm:pt modelId="{CAC6EAF6-081D-477D-A574-8D257DBDCDD6}" type="pres">
      <dgm:prSet presAssocID="{26192482-2C70-4FDF-A315-E84B2C2E89D7}" presName="parTxOnlySpace" presStyleCnt="0"/>
      <dgm:spPr/>
    </dgm:pt>
    <dgm:pt modelId="{044A40C0-963A-45A7-B1F3-24251A65DDD0}" type="pres">
      <dgm:prSet presAssocID="{B9538EFA-CAE8-4A9B-A048-168F61726D60}" presName="parTxOnly" presStyleLbl="node1" presStyleIdx="5" presStyleCnt="6" custScaleX="208084" custLinFactX="-354409" custLinFactY="42112" custLinFactNeighborX="-400000" custLinFactNeighborY="100000">
        <dgm:presLayoutVars>
          <dgm:chMax val="0"/>
          <dgm:chPref val="0"/>
          <dgm:bulletEnabled val="1"/>
        </dgm:presLayoutVars>
      </dgm:prSet>
      <dgm:spPr/>
    </dgm:pt>
  </dgm:ptLst>
  <dgm:cxnLst>
    <dgm:cxn modelId="{FB7FF24B-9946-4B4D-BD81-BA15684CACE2}" type="presOf" srcId="{EDB635F2-3716-45B7-8979-20BB802360CA}" destId="{528A410D-29CB-4B02-B041-0F4FDAE38F27}" srcOrd="0" destOrd="0" presId="urn:microsoft.com/office/officeart/2005/8/layout/chevron1"/>
    <dgm:cxn modelId="{D3C2CC5D-6345-4AB5-90FB-6E2420C04799}" type="presOf" srcId="{F2B76548-2132-4297-BAB7-E45B3C0DC197}" destId="{B1B9A003-6589-4033-9DC7-26BC729D91A0}" srcOrd="0" destOrd="0" presId="urn:microsoft.com/office/officeart/2005/8/layout/chevron1"/>
    <dgm:cxn modelId="{A36F7F6D-8B2D-4A90-B6DA-545AA7D5BB3B}" type="presOf" srcId="{66B4D209-488F-4020-A425-69F2FE33AC6E}" destId="{F7ACDC07-C722-4373-A2E9-6AA6650D2AD6}" srcOrd="0" destOrd="0" presId="urn:microsoft.com/office/officeart/2005/8/layout/chevron1"/>
    <dgm:cxn modelId="{4B0C5372-B975-4C5E-AF19-22C5CDD93240}" srcId="{EDB635F2-3716-45B7-8979-20BB802360CA}" destId="{F2B76548-2132-4297-BAB7-E45B3C0DC197}" srcOrd="2" destOrd="0" parTransId="{7FBAAC47-8EBF-45D9-A311-6A5567148EDB}" sibTransId="{FEEE1429-BCC2-4FF8-8E5C-3CE91F0B4D55}"/>
    <dgm:cxn modelId="{E092628E-5277-4350-B6F4-08D68F77D584}" type="presOf" srcId="{DB693741-B09A-43DB-BB8D-41C74AF959D6}" destId="{828F78BF-4F8A-4550-9450-4B136480AAB4}" srcOrd="0" destOrd="0" presId="urn:microsoft.com/office/officeart/2005/8/layout/chevron1"/>
    <dgm:cxn modelId="{12BEA5A5-4043-40C7-BC9B-F7E037AF5C82}" srcId="{EDB635F2-3716-45B7-8979-20BB802360CA}" destId="{8786FF8A-9EC5-4421-8A68-F12CBE142383}" srcOrd="0" destOrd="0" parTransId="{E8555A59-25E5-4A23-9961-10391E7D2B61}" sibTransId="{D4BCFC09-171B-4A1B-BAC4-2B4BB4501C61}"/>
    <dgm:cxn modelId="{9AE88DA7-F631-4F28-874F-095DFB458172}" srcId="{EDB635F2-3716-45B7-8979-20BB802360CA}" destId="{66B4D209-488F-4020-A425-69F2FE33AC6E}" srcOrd="4" destOrd="0" parTransId="{A7F59FC7-07A2-4E2A-AF48-C0530A1F1EDD}" sibTransId="{26192482-2C70-4FDF-A315-E84B2C2E89D7}"/>
    <dgm:cxn modelId="{676CD8A7-74A3-4AD9-B242-36EEDB1C49D0}" type="presOf" srcId="{B9538EFA-CAE8-4A9B-A048-168F61726D60}" destId="{044A40C0-963A-45A7-B1F3-24251A65DDD0}" srcOrd="0" destOrd="0" presId="urn:microsoft.com/office/officeart/2005/8/layout/chevron1"/>
    <dgm:cxn modelId="{021B01A8-8B06-43BA-A17B-BFA36FFA2511}" srcId="{EDB635F2-3716-45B7-8979-20BB802360CA}" destId="{DE9E6864-EA31-4B4B-86C1-59973544C983}" srcOrd="1" destOrd="0" parTransId="{839AAF23-FFB8-44F6-9080-52966ABCAD28}" sibTransId="{2433261D-5E60-41AD-83C4-D0F498A248D1}"/>
    <dgm:cxn modelId="{0B2D33C6-1409-4932-9EA6-7A2EF5AF9FFD}" type="presOf" srcId="{8786FF8A-9EC5-4421-8A68-F12CBE142383}" destId="{51887F77-A40A-4F2E-9355-91B0EF00C61E}" srcOrd="0" destOrd="0" presId="urn:microsoft.com/office/officeart/2005/8/layout/chevron1"/>
    <dgm:cxn modelId="{8CE3EFD1-1D17-4165-8A8E-64A6D98EBA32}" type="presOf" srcId="{DE9E6864-EA31-4B4B-86C1-59973544C983}" destId="{0C2F004E-50C6-4E66-8406-FB2E3E385919}" srcOrd="0" destOrd="0" presId="urn:microsoft.com/office/officeart/2005/8/layout/chevron1"/>
    <dgm:cxn modelId="{5F6E75E9-8B1A-40B9-980E-A01774CA2A8F}" srcId="{EDB635F2-3716-45B7-8979-20BB802360CA}" destId="{B9538EFA-CAE8-4A9B-A048-168F61726D60}" srcOrd="5" destOrd="0" parTransId="{D7DEE72E-1DB8-406F-8B83-26BF498AE40E}" sibTransId="{5E03C5DF-3F6C-4D13-AE43-C52C594436C6}"/>
    <dgm:cxn modelId="{7719AFF0-7344-4A43-A32F-7BB6A84B9ABD}" srcId="{EDB635F2-3716-45B7-8979-20BB802360CA}" destId="{DB693741-B09A-43DB-BB8D-41C74AF959D6}" srcOrd="3" destOrd="0" parTransId="{3F046AC0-4BBA-4DC8-A94A-FD9C23A61060}" sibTransId="{076CF338-37D5-4ED8-A082-036BC19A01E1}"/>
    <dgm:cxn modelId="{41E3B2E4-14E5-4F4F-8BBD-8EBAA88911AE}" type="presParOf" srcId="{528A410D-29CB-4B02-B041-0F4FDAE38F27}" destId="{51887F77-A40A-4F2E-9355-91B0EF00C61E}" srcOrd="0" destOrd="0" presId="urn:microsoft.com/office/officeart/2005/8/layout/chevron1"/>
    <dgm:cxn modelId="{BD524E2C-E5AF-4337-84DE-A2B25C76A411}" type="presParOf" srcId="{528A410D-29CB-4B02-B041-0F4FDAE38F27}" destId="{CCED7DE5-43A8-441D-A4E3-DECAECB47482}" srcOrd="1" destOrd="0" presId="urn:microsoft.com/office/officeart/2005/8/layout/chevron1"/>
    <dgm:cxn modelId="{430B0F01-C79A-4F49-ABD6-ECFD3C2702CF}" type="presParOf" srcId="{528A410D-29CB-4B02-B041-0F4FDAE38F27}" destId="{0C2F004E-50C6-4E66-8406-FB2E3E385919}" srcOrd="2" destOrd="0" presId="urn:microsoft.com/office/officeart/2005/8/layout/chevron1"/>
    <dgm:cxn modelId="{E4E27EA2-AE2F-436F-833B-7FFBA8709C3A}" type="presParOf" srcId="{528A410D-29CB-4B02-B041-0F4FDAE38F27}" destId="{2FDBF23A-7A22-4B81-933F-6CCDEA38516B}" srcOrd="3" destOrd="0" presId="urn:microsoft.com/office/officeart/2005/8/layout/chevron1"/>
    <dgm:cxn modelId="{42CBD7E4-5885-4825-A5DA-AF81FDD413FB}" type="presParOf" srcId="{528A410D-29CB-4B02-B041-0F4FDAE38F27}" destId="{B1B9A003-6589-4033-9DC7-26BC729D91A0}" srcOrd="4" destOrd="0" presId="urn:microsoft.com/office/officeart/2005/8/layout/chevron1"/>
    <dgm:cxn modelId="{38C2FED0-2806-4C4C-8AC6-18093AADAF8C}" type="presParOf" srcId="{528A410D-29CB-4B02-B041-0F4FDAE38F27}" destId="{A72E0C87-D437-48BA-93B0-07FFC4961145}" srcOrd="5" destOrd="0" presId="urn:microsoft.com/office/officeart/2005/8/layout/chevron1"/>
    <dgm:cxn modelId="{C7A06E74-AF5B-4921-9FCC-031B2BDC978A}" type="presParOf" srcId="{528A410D-29CB-4B02-B041-0F4FDAE38F27}" destId="{828F78BF-4F8A-4550-9450-4B136480AAB4}" srcOrd="6" destOrd="0" presId="urn:microsoft.com/office/officeart/2005/8/layout/chevron1"/>
    <dgm:cxn modelId="{A97CCCBD-5173-437B-B61A-9F9BB8A40E73}" type="presParOf" srcId="{528A410D-29CB-4B02-B041-0F4FDAE38F27}" destId="{2B4EC337-BBAA-456C-9CD2-EB573B931A45}" srcOrd="7" destOrd="0" presId="urn:microsoft.com/office/officeart/2005/8/layout/chevron1"/>
    <dgm:cxn modelId="{656F69B0-279C-4633-9AB7-CED15705A31D}" type="presParOf" srcId="{528A410D-29CB-4B02-B041-0F4FDAE38F27}" destId="{F7ACDC07-C722-4373-A2E9-6AA6650D2AD6}" srcOrd="8" destOrd="0" presId="urn:microsoft.com/office/officeart/2005/8/layout/chevron1"/>
    <dgm:cxn modelId="{71BCB6D5-4609-46C2-A5B2-E29D59D71335}" type="presParOf" srcId="{528A410D-29CB-4B02-B041-0F4FDAE38F27}" destId="{CAC6EAF6-081D-477D-A574-8D257DBDCDD6}" srcOrd="9" destOrd="0" presId="urn:microsoft.com/office/officeart/2005/8/layout/chevron1"/>
    <dgm:cxn modelId="{345FD1F0-7B32-4518-B45F-C120AE1682BC}" type="presParOf" srcId="{528A410D-29CB-4B02-B041-0F4FDAE38F27}" destId="{044A40C0-963A-45A7-B1F3-24251A65DDD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B635F2-3716-45B7-8979-20BB802360CA}" type="doc">
      <dgm:prSet loTypeId="urn:microsoft.com/office/officeart/2005/8/layout/chevron1" loCatId="process" qsTypeId="urn:microsoft.com/office/officeart/2005/8/quickstyle/simple1" qsCatId="simple" csTypeId="urn:microsoft.com/office/officeart/2005/8/colors/accent2_1" csCatId="accent2" phldr="1"/>
      <dgm:spPr/>
    </dgm:pt>
    <dgm:pt modelId="{528A410D-29CB-4B02-B041-0F4FDAE38F27}" type="pres">
      <dgm:prSet presAssocID="{EDB635F2-3716-45B7-8979-20BB802360CA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FB7FF24B-9946-4B4D-BD81-BA15684CACE2}" type="presOf" srcId="{EDB635F2-3716-45B7-8979-20BB802360CA}" destId="{528A410D-29CB-4B02-B041-0F4FDAE38F27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887F77-A40A-4F2E-9355-91B0EF00C61E}">
      <dsp:nvSpPr>
        <dsp:cNvPr id="0" name=""/>
        <dsp:cNvSpPr/>
      </dsp:nvSpPr>
      <dsp:spPr>
        <a:xfrm>
          <a:off x="7491" y="2047349"/>
          <a:ext cx="2274194" cy="909677"/>
        </a:xfrm>
        <a:prstGeom prst="chevron">
          <a:avLst/>
        </a:prstGeom>
        <a:solidFill>
          <a:srgbClr val="00B05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bg1"/>
              </a:solidFill>
            </a:rPr>
            <a:t>Etude de solutions</a:t>
          </a:r>
        </a:p>
      </dsp:txBody>
      <dsp:txXfrm>
        <a:off x="462330" y="2047349"/>
        <a:ext cx="1364517" cy="909677"/>
      </dsp:txXfrm>
    </dsp:sp>
    <dsp:sp modelId="{0C2F004E-50C6-4E66-8406-FB2E3E385919}">
      <dsp:nvSpPr>
        <dsp:cNvPr id="0" name=""/>
        <dsp:cNvSpPr/>
      </dsp:nvSpPr>
      <dsp:spPr>
        <a:xfrm>
          <a:off x="2054267" y="2047349"/>
          <a:ext cx="2623942" cy="909677"/>
        </a:xfrm>
        <a:prstGeom prst="chevron">
          <a:avLst/>
        </a:prstGeom>
        <a:solidFill>
          <a:srgbClr val="00B05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bg1"/>
              </a:solidFill>
            </a:rPr>
            <a:t>Conception</a:t>
          </a:r>
        </a:p>
      </dsp:txBody>
      <dsp:txXfrm>
        <a:off x="2509106" y="2047349"/>
        <a:ext cx="1714265" cy="909677"/>
      </dsp:txXfrm>
    </dsp:sp>
    <dsp:sp modelId="{B1B9A003-6589-4033-9DC7-26BC729D91A0}">
      <dsp:nvSpPr>
        <dsp:cNvPr id="0" name=""/>
        <dsp:cNvSpPr/>
      </dsp:nvSpPr>
      <dsp:spPr>
        <a:xfrm>
          <a:off x="4450790" y="2047349"/>
          <a:ext cx="2722620" cy="909677"/>
        </a:xfrm>
        <a:prstGeom prst="chevron">
          <a:avLst/>
        </a:prstGeom>
        <a:solidFill>
          <a:srgbClr val="00B05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bg1"/>
              </a:solidFill>
            </a:rPr>
            <a:t>Usinage</a:t>
          </a:r>
        </a:p>
      </dsp:txBody>
      <dsp:txXfrm>
        <a:off x="4905629" y="2047349"/>
        <a:ext cx="1812943" cy="909677"/>
      </dsp:txXfrm>
    </dsp:sp>
    <dsp:sp modelId="{828F78BF-4F8A-4550-9450-4B136480AAB4}">
      <dsp:nvSpPr>
        <dsp:cNvPr id="0" name=""/>
        <dsp:cNvSpPr/>
      </dsp:nvSpPr>
      <dsp:spPr>
        <a:xfrm>
          <a:off x="6911543" y="2064578"/>
          <a:ext cx="2675089" cy="909677"/>
        </a:xfrm>
        <a:prstGeom prst="chevron">
          <a:avLst/>
        </a:prstGeom>
        <a:solidFill>
          <a:srgbClr val="00B05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bg1"/>
              </a:solidFill>
            </a:rPr>
            <a:t>Câblage</a:t>
          </a:r>
        </a:p>
      </dsp:txBody>
      <dsp:txXfrm>
        <a:off x="7366382" y="2064578"/>
        <a:ext cx="1765412" cy="909677"/>
      </dsp:txXfrm>
    </dsp:sp>
    <dsp:sp modelId="{F7ACDC07-C722-4373-A2E9-6AA6650D2AD6}">
      <dsp:nvSpPr>
        <dsp:cNvPr id="0" name=""/>
        <dsp:cNvSpPr/>
      </dsp:nvSpPr>
      <dsp:spPr>
        <a:xfrm>
          <a:off x="416665" y="3340110"/>
          <a:ext cx="4687046" cy="909677"/>
        </a:xfrm>
        <a:prstGeom prst="chevron">
          <a:avLst/>
        </a:prstGeom>
        <a:solidFill>
          <a:srgbClr val="92D05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bg1"/>
              </a:solidFill>
            </a:rPr>
            <a:t>Programmation                                           Mode Manuel</a:t>
          </a:r>
        </a:p>
      </dsp:txBody>
      <dsp:txXfrm>
        <a:off x="871504" y="3340110"/>
        <a:ext cx="3777369" cy="909677"/>
      </dsp:txXfrm>
    </dsp:sp>
    <dsp:sp modelId="{044A40C0-963A-45A7-B1F3-24251A65DDD0}">
      <dsp:nvSpPr>
        <dsp:cNvPr id="0" name=""/>
        <dsp:cNvSpPr/>
      </dsp:nvSpPr>
      <dsp:spPr>
        <a:xfrm>
          <a:off x="4883660" y="3340110"/>
          <a:ext cx="4732234" cy="909677"/>
        </a:xfrm>
        <a:prstGeom prst="chevron">
          <a:avLst/>
        </a:prstGeom>
        <a:solidFill>
          <a:srgbClr val="FF6600"/>
        </a:solidFill>
        <a:ln w="222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>
              <a:solidFill>
                <a:schemeClr val="tx1"/>
              </a:solidFill>
            </a:rPr>
            <a:t>Programmation                                               Mode Automatique</a:t>
          </a:r>
        </a:p>
      </dsp:txBody>
      <dsp:txXfrm>
        <a:off x="5338499" y="3340110"/>
        <a:ext cx="3822557" cy="9096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laxus.ch/fr/s5/product/brio-jeu-de-labyrinthe-jeux-5630825?gclid=CjwKCAjwmv-DBhAMEiwA7xYrd5MtCus4vt6U25wX_kxMI-8kUBnjOhqyAUqg464YLQih7ewj7wOJqhoCyHsQAvD_BwE&amp;gclsrc=aw.ds#gallery-ope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microsoft.com/office/2007/relationships/hdphoto" Target="../media/hdphoto1.wdp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5000" dirty="0"/>
              <a:t>Labyrinthe automatisé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2400" dirty="0"/>
              <a:t>Romain Roig – Gilles Butikofer </a:t>
            </a:r>
          </a:p>
        </p:txBody>
      </p:sp>
      <p:pic>
        <p:nvPicPr>
          <p:cNvPr id="4" name="Image 3" descr="Résultat de recherche d'images pour &quot;cpnv logo&quot;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83" y="653773"/>
            <a:ext cx="781050" cy="393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 descr="C:\Users\Gilles.BUTIKOFER\AppData\Local\Microsoft\Windows\INetCache\Content.Word\LogoMCT.jpg"/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241" y="626150"/>
            <a:ext cx="571500" cy="44831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ZoneTexte 6"/>
          <p:cNvSpPr txBox="1"/>
          <p:nvPr/>
        </p:nvSpPr>
        <p:spPr>
          <a:xfrm>
            <a:off x="4414929" y="5544007"/>
            <a:ext cx="336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400" dirty="0">
                <a:solidFill>
                  <a:schemeClr val="bg1"/>
                </a:solidFill>
              </a:rPr>
              <a:t>Projet MCT – 31.05.2021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6"/>
            <a:ext cx="1200280" cy="1200280"/>
          </a:xfrm>
          <a:prstGeom prst="rect">
            <a:avLst/>
          </a:prstGeom>
        </p:spPr>
      </p:pic>
      <p:sp>
        <p:nvSpPr>
          <p:cNvPr id="6" name="Organigramme : Connecteur 5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Rectangle 7"/>
          <p:cNvSpPr/>
          <p:nvPr/>
        </p:nvSpPr>
        <p:spPr>
          <a:xfrm>
            <a:off x="10964444" y="953136"/>
            <a:ext cx="3642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13172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81193" y="2180497"/>
            <a:ext cx="2278386" cy="1169532"/>
          </a:xfrm>
        </p:spPr>
        <p:txBody>
          <a:bodyPr/>
          <a:lstStyle/>
          <a:p>
            <a:r>
              <a:rPr lang="fr-CH" dirty="0"/>
              <a:t>Caméra noir/blanc</a:t>
            </a:r>
          </a:p>
          <a:p>
            <a:pPr lvl="1"/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pic>
        <p:nvPicPr>
          <p:cNvPr id="5" name="Picture 4" descr="Download HD Video Camera Png - Film Camera Logo Png Transparent PNG Image -  NicePNG.c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493436" y="2988424"/>
            <a:ext cx="862836" cy="74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7"/>
          <p:cNvGrpSpPr/>
          <p:nvPr/>
        </p:nvGrpSpPr>
        <p:grpSpPr>
          <a:xfrm>
            <a:off x="2701287" y="5163144"/>
            <a:ext cx="914400" cy="799465"/>
            <a:chOff x="2294314" y="4937760"/>
            <a:chExt cx="914400" cy="799465"/>
          </a:xfrm>
        </p:grpSpPr>
        <p:sp>
          <p:nvSpPr>
            <p:cNvPr id="6" name="Organigramme : Processus 5"/>
            <p:cNvSpPr/>
            <p:nvPr/>
          </p:nvSpPr>
          <p:spPr>
            <a:xfrm>
              <a:off x="2294314" y="4937760"/>
              <a:ext cx="914400" cy="612648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" name="Organigramme : Processus 6"/>
            <p:cNvSpPr/>
            <p:nvPr/>
          </p:nvSpPr>
          <p:spPr>
            <a:xfrm>
              <a:off x="2487989" y="5550408"/>
              <a:ext cx="527050" cy="186817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9" name="Organigramme : Connecteur 8"/>
          <p:cNvSpPr/>
          <p:nvPr/>
        </p:nvSpPr>
        <p:spPr>
          <a:xfrm>
            <a:off x="5507037" y="533427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Organigramme : Connecteur 9"/>
          <p:cNvSpPr/>
          <p:nvPr/>
        </p:nvSpPr>
        <p:spPr>
          <a:xfrm>
            <a:off x="7855587" y="5334277"/>
            <a:ext cx="457200" cy="457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1" name="Connecteur droit 10"/>
          <p:cNvCxnSpPr>
            <a:stCxn id="6" idx="0"/>
          </p:cNvCxnSpPr>
          <p:nvPr/>
        </p:nvCxnSpPr>
        <p:spPr>
          <a:xfrm flipV="1">
            <a:off x="3158487" y="3792367"/>
            <a:ext cx="2610222" cy="1370777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>
            <a:stCxn id="9" idx="0"/>
          </p:cNvCxnSpPr>
          <p:nvPr/>
        </p:nvCxnSpPr>
        <p:spPr>
          <a:xfrm flipV="1">
            <a:off x="5735637" y="3792366"/>
            <a:ext cx="33072" cy="1541911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>
            <a:stCxn id="10" idx="0"/>
          </p:cNvCxnSpPr>
          <p:nvPr/>
        </p:nvCxnSpPr>
        <p:spPr>
          <a:xfrm flipH="1" flipV="1">
            <a:off x="5763944" y="3792366"/>
            <a:ext cx="2320243" cy="1541911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rganigramme : Connecteur 20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Rectangle 14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1934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81193" y="2180497"/>
            <a:ext cx="2278386" cy="1169532"/>
          </a:xfrm>
        </p:spPr>
        <p:txBody>
          <a:bodyPr/>
          <a:lstStyle/>
          <a:p>
            <a:r>
              <a:rPr lang="fr-CH" dirty="0"/>
              <a:t>Caméra noir/blanc</a:t>
            </a:r>
          </a:p>
          <a:p>
            <a:pPr lvl="1"/>
            <a:r>
              <a:rPr lang="fr-CH" dirty="0"/>
              <a:t>Problèmes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854" y="2445719"/>
            <a:ext cx="3881255" cy="3917756"/>
          </a:xfrm>
          <a:prstGeom prst="rect">
            <a:avLst/>
          </a:prstGeom>
        </p:spPr>
      </p:pic>
      <p:sp>
        <p:nvSpPr>
          <p:cNvPr id="10" name="Organigramme : Connecteur 9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477659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581193" y="2180497"/>
            <a:ext cx="2278386" cy="1169532"/>
          </a:xfrm>
        </p:spPr>
        <p:txBody>
          <a:bodyPr/>
          <a:lstStyle/>
          <a:p>
            <a:r>
              <a:rPr lang="fr-CH" dirty="0"/>
              <a:t>Caméra noir/blanc</a:t>
            </a:r>
          </a:p>
          <a:p>
            <a:pPr lvl="1"/>
            <a:r>
              <a:rPr lang="fr-CH" dirty="0"/>
              <a:t>Solution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456" y="2180497"/>
            <a:ext cx="3963352" cy="40121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9"/>
          <a:stretch/>
        </p:blipFill>
        <p:spPr>
          <a:xfrm rot="5400000">
            <a:off x="3020640" y="2798269"/>
            <a:ext cx="3715436" cy="3073284"/>
          </a:xfrm>
          <a:prstGeom prst="rect">
            <a:avLst/>
          </a:prstGeom>
        </p:spPr>
      </p:pic>
      <p:sp>
        <p:nvSpPr>
          <p:cNvPr id="7" name="Organigramme : Connecteur 6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8"/>
          <p:cNvSpPr/>
          <p:nvPr/>
        </p:nvSpPr>
        <p:spPr>
          <a:xfrm>
            <a:off x="10874675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044164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581192" y="2180497"/>
            <a:ext cx="2527767" cy="1169532"/>
          </a:xfrm>
        </p:spPr>
        <p:txBody>
          <a:bodyPr/>
          <a:lstStyle/>
          <a:p>
            <a:r>
              <a:rPr lang="fr-CH" dirty="0"/>
              <a:t>Séparation des fichier</a:t>
            </a:r>
          </a:p>
          <a:p>
            <a:pPr lvl="1"/>
            <a:endParaRPr lang="fr-CH" dirty="0"/>
          </a:p>
        </p:txBody>
      </p:sp>
      <p:sp>
        <p:nvSpPr>
          <p:cNvPr id="5" name="Rectangle 4"/>
          <p:cNvSpPr/>
          <p:nvPr/>
        </p:nvSpPr>
        <p:spPr>
          <a:xfrm>
            <a:off x="4914925" y="2558192"/>
            <a:ext cx="987771" cy="34778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1</a:t>
            </a:r>
          </a:p>
          <a:p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2</a:t>
            </a:r>
          </a:p>
          <a:p>
            <a:endParaRPr lang="fr-F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3</a:t>
            </a:r>
          </a:p>
          <a:p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4</a:t>
            </a:r>
          </a:p>
          <a:p>
            <a:pPr algn="ctr"/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5</a:t>
            </a:r>
          </a:p>
          <a:p>
            <a:pPr algn="ctr"/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 6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7" name="Connecteur droit avec flèche 6"/>
          <p:cNvCxnSpPr/>
          <p:nvPr/>
        </p:nvCxnSpPr>
        <p:spPr>
          <a:xfrm flipH="1">
            <a:off x="4762846" y="2651760"/>
            <a:ext cx="0" cy="324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7201069" y="4084727"/>
            <a:ext cx="213391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Temps d’exécution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2" name="Connecteur droit 11"/>
          <p:cNvCxnSpPr/>
          <p:nvPr/>
        </p:nvCxnSpPr>
        <p:spPr>
          <a:xfrm flipH="1">
            <a:off x="6108276" y="3053369"/>
            <a:ext cx="0" cy="24628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 flipH="1">
            <a:off x="5566896" y="3053369"/>
            <a:ext cx="5320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H="1">
            <a:off x="5563984" y="3675221"/>
            <a:ext cx="5320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>
            <a:off x="5563985" y="4297129"/>
            <a:ext cx="5320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 flipH="1">
            <a:off x="5576260" y="4865630"/>
            <a:ext cx="5320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/>
          <p:nvPr/>
        </p:nvCxnSpPr>
        <p:spPr>
          <a:xfrm flipH="1">
            <a:off x="5576261" y="5525202"/>
            <a:ext cx="5320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V="1">
            <a:off x="6117642" y="4290822"/>
            <a:ext cx="1083427" cy="63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Organigramme : Connecteur 27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 20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5184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581192" y="2180497"/>
            <a:ext cx="3543133" cy="1169532"/>
          </a:xfrm>
        </p:spPr>
        <p:txBody>
          <a:bodyPr/>
          <a:lstStyle/>
          <a:p>
            <a:r>
              <a:rPr lang="fr-CH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Outils de détection </a:t>
            </a:r>
          </a:p>
          <a:p>
            <a:pPr lvl="1"/>
            <a:endParaRPr lang="fr-CH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6" name="Groupe 5"/>
          <p:cNvGrpSpPr/>
          <p:nvPr/>
        </p:nvGrpSpPr>
        <p:grpSpPr>
          <a:xfrm>
            <a:off x="1567812" y="3581994"/>
            <a:ext cx="914400" cy="799465"/>
            <a:chOff x="2294314" y="4937760"/>
            <a:chExt cx="914400" cy="799465"/>
          </a:xfrm>
        </p:grpSpPr>
        <p:sp>
          <p:nvSpPr>
            <p:cNvPr id="7" name="Organigramme : Processus 6"/>
            <p:cNvSpPr/>
            <p:nvPr/>
          </p:nvSpPr>
          <p:spPr>
            <a:xfrm>
              <a:off x="2294314" y="4937760"/>
              <a:ext cx="914400" cy="612648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" name="Organigramme : Processus 7"/>
            <p:cNvSpPr/>
            <p:nvPr/>
          </p:nvSpPr>
          <p:spPr>
            <a:xfrm>
              <a:off x="2487989" y="5550408"/>
              <a:ext cx="527050" cy="186817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9" name="Organigramme : Connecteur 8"/>
          <p:cNvSpPr/>
          <p:nvPr/>
        </p:nvSpPr>
        <p:spPr>
          <a:xfrm>
            <a:off x="5383212" y="3659718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Organigramme : Connecteur 9"/>
          <p:cNvSpPr/>
          <p:nvPr/>
        </p:nvSpPr>
        <p:spPr>
          <a:xfrm>
            <a:off x="8598537" y="3659718"/>
            <a:ext cx="457200" cy="457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 10"/>
          <p:cNvSpPr/>
          <p:nvPr/>
        </p:nvSpPr>
        <p:spPr>
          <a:xfrm>
            <a:off x="1219342" y="4532442"/>
            <a:ext cx="16113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Murs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30375" y="4534560"/>
            <a:ext cx="13628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Bille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43529" y="4534560"/>
            <a:ext cx="17672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Trous</a:t>
            </a:r>
          </a:p>
        </p:txBody>
      </p:sp>
      <p:sp>
        <p:nvSpPr>
          <p:cNvPr id="14" name="Organigramme : Connecteur 13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6" name="Rectangle 15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873908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581192" y="2180497"/>
            <a:ext cx="3543133" cy="1169532"/>
          </a:xfrm>
        </p:spPr>
        <p:txBody>
          <a:bodyPr/>
          <a:lstStyle/>
          <a:p>
            <a:r>
              <a:rPr lang="fr-CH" dirty="0"/>
              <a:t>Outils de détection</a:t>
            </a:r>
          </a:p>
          <a:p>
            <a:pPr lvl="1"/>
            <a:r>
              <a:rPr lang="fr-CH" dirty="0"/>
              <a:t>Pas retenu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625" y="2562031"/>
            <a:ext cx="3679566" cy="37248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2052" y="3354724"/>
            <a:ext cx="25766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 de référence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27" y="3930326"/>
            <a:ext cx="1809851" cy="1928920"/>
          </a:xfrm>
          <a:prstGeom prst="rect">
            <a:avLst/>
          </a:prstGeom>
        </p:spPr>
      </p:pic>
      <p:sp>
        <p:nvSpPr>
          <p:cNvPr id="10" name="Organigramme : Connecteur 9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 11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3665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</a:t>
            </a:r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581192" y="2285999"/>
            <a:ext cx="4143879" cy="1064029"/>
          </a:xfrm>
        </p:spPr>
        <p:txBody>
          <a:bodyPr>
            <a:normAutofit lnSpcReduction="10000"/>
          </a:bodyPr>
          <a:lstStyle/>
          <a:p>
            <a:r>
              <a:rPr lang="fr-CH" dirty="0"/>
              <a:t>Outils de détection retenu</a:t>
            </a:r>
          </a:p>
          <a:p>
            <a:pPr lvl="1"/>
            <a:r>
              <a:rPr lang="fr-CH" dirty="0"/>
              <a:t>&gt;98% de taux de réussite</a:t>
            </a:r>
          </a:p>
          <a:p>
            <a:pPr lvl="1"/>
            <a:r>
              <a:rPr lang="fr-CH" dirty="0"/>
              <a:t>Temps de cycle amélioré (16 </a:t>
            </a:r>
            <a:r>
              <a:rPr lang="fr-CH" dirty="0" err="1"/>
              <a:t>ips</a:t>
            </a:r>
            <a:r>
              <a:rPr lang="fr-CH" dirty="0"/>
              <a:t>)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381" y="1958049"/>
            <a:ext cx="4402304" cy="4610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738596" y="4059418"/>
            <a:ext cx="21723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Blob de couleur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328" y="4784046"/>
            <a:ext cx="2828925" cy="1619250"/>
          </a:xfrm>
          <a:prstGeom prst="rect">
            <a:avLst/>
          </a:prstGeom>
        </p:spPr>
      </p:pic>
      <p:sp>
        <p:nvSpPr>
          <p:cNvPr id="10" name="Organigramme : Connecteur 9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 10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16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Connecteur droit 4"/>
          <p:cNvCxnSpPr/>
          <p:nvPr/>
        </p:nvCxnSpPr>
        <p:spPr>
          <a:xfrm flipV="1">
            <a:off x="7500609" y="3075710"/>
            <a:ext cx="1626766" cy="13417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7500609" y="1988220"/>
            <a:ext cx="1626766" cy="447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5002746" y="1988220"/>
            <a:ext cx="3497233" cy="447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002746" y="3075709"/>
            <a:ext cx="3497233" cy="13115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96" t="11257" r="58444" b="75704"/>
          <a:stretch/>
        </p:blipFill>
        <p:spPr>
          <a:xfrm>
            <a:off x="5002746" y="1958049"/>
            <a:ext cx="2501458" cy="2429229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5004619" y="1967208"/>
            <a:ext cx="2495990" cy="2431070"/>
          </a:xfrm>
          <a:prstGeom prst="rect">
            <a:avLst/>
          </a:prstGeom>
          <a:noFill/>
          <a:ln>
            <a:solidFill>
              <a:srgbClr val="4D1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Rectangle 27"/>
          <p:cNvSpPr/>
          <p:nvPr/>
        </p:nvSpPr>
        <p:spPr>
          <a:xfrm>
            <a:off x="8499979" y="2435630"/>
            <a:ext cx="627396" cy="640080"/>
          </a:xfrm>
          <a:prstGeom prst="rect">
            <a:avLst/>
          </a:prstGeom>
          <a:noFill/>
          <a:ln>
            <a:solidFill>
              <a:srgbClr val="4D1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1931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Les problèmes que nous avons eus ont étés résolus </a:t>
            </a:r>
          </a:p>
          <a:p>
            <a:r>
              <a:rPr lang="fr-CH" dirty="0"/>
              <a:t>Les mouvements des servomoteurs sont rapides et précis</a:t>
            </a:r>
          </a:p>
          <a:p>
            <a:r>
              <a:rPr lang="fr-CH" dirty="0"/>
              <a:t>La camera et l’automate communiquent correctement </a:t>
            </a:r>
          </a:p>
          <a:p>
            <a:r>
              <a:rPr lang="fr-CH" dirty="0"/>
              <a:t>Dernière ligne droite: </a:t>
            </a:r>
          </a:p>
          <a:p>
            <a:pPr lvl="1"/>
            <a:r>
              <a:rPr lang="fr-CH" sz="1800" dirty="0"/>
              <a:t>Programmation mode automatique </a:t>
            </a:r>
          </a:p>
          <a:p>
            <a:pPr lvl="1"/>
            <a:r>
              <a:rPr lang="fr-CH" sz="1800" dirty="0"/>
              <a:t>Documentation</a:t>
            </a:r>
          </a:p>
          <a:p>
            <a:endParaRPr lang="fr-CH" dirty="0"/>
          </a:p>
        </p:txBody>
      </p:sp>
      <p:sp>
        <p:nvSpPr>
          <p:cNvPr id="4" name="Organigramme : Connecteur 3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5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17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21898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CH" sz="3600" dirty="0"/>
              <a:t>Merci pour votre attention</a:t>
            </a:r>
          </a:p>
          <a:p>
            <a:pPr marL="0" indent="0" algn="ctr">
              <a:buNone/>
            </a:pPr>
            <a:r>
              <a:rPr lang="fr-CH" sz="2000" dirty="0"/>
              <a:t>Avez-vous des questions ?</a:t>
            </a:r>
          </a:p>
          <a:p>
            <a:endParaRPr lang="fr-CH" dirty="0"/>
          </a:p>
        </p:txBody>
      </p:sp>
      <p:sp>
        <p:nvSpPr>
          <p:cNvPr id="4" name="Organigramme : Connecteur 3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5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18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6851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Résolution d’un nouveau plateau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581192" y="2180496"/>
            <a:ext cx="5148399" cy="3678303"/>
          </a:xfrm>
        </p:spPr>
        <p:txBody>
          <a:bodyPr/>
          <a:lstStyle/>
          <a:p>
            <a:r>
              <a:rPr lang="fr-CH" dirty="0"/>
              <a:t>Algorithme basique : </a:t>
            </a:r>
          </a:p>
          <a:p>
            <a:pPr marL="576000" lvl="2"/>
            <a:r>
              <a:rPr lang="fr-CH" sz="1800" dirty="0"/>
              <a:t>Longer le mur de droite / gauche</a:t>
            </a:r>
          </a:p>
          <a:p>
            <a:r>
              <a:rPr lang="fr-CH" dirty="0"/>
              <a:t>Options d’amélioration</a:t>
            </a:r>
          </a:p>
          <a:p>
            <a:pPr lvl="1"/>
            <a:endParaRPr lang="fr-CH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 rotWithShape="1">
          <a:blip r:embed="rId2"/>
          <a:srcRect l="34743" t="14616" r="21795" b="8461"/>
          <a:stretch/>
        </p:blipFill>
        <p:spPr>
          <a:xfrm>
            <a:off x="6872836" y="1978428"/>
            <a:ext cx="4479921" cy="4460099"/>
          </a:xfrm>
          <a:prstGeom prst="rect">
            <a:avLst/>
          </a:prstGeom>
        </p:spPr>
      </p:pic>
      <p:pic>
        <p:nvPicPr>
          <p:cNvPr id="45" name="Image 4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6" name="Organigramme : Connecteur 5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5002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Menu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Introduction </a:t>
            </a:r>
          </a:p>
          <a:p>
            <a:r>
              <a:rPr lang="fr-CH" dirty="0"/>
              <a:t>Schéma bloc</a:t>
            </a:r>
          </a:p>
          <a:p>
            <a:r>
              <a:rPr lang="fr-CH" dirty="0"/>
              <a:t>Statut du Projet</a:t>
            </a:r>
          </a:p>
          <a:p>
            <a:r>
              <a:rPr lang="fr-CH" dirty="0"/>
              <a:t>Principe de détection</a:t>
            </a:r>
          </a:p>
          <a:p>
            <a:pPr lvl="1"/>
            <a:r>
              <a:rPr lang="fr-CH" sz="1800" dirty="0"/>
              <a:t>Caméra et outils </a:t>
            </a:r>
          </a:p>
          <a:p>
            <a:endParaRPr lang="fr-CH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5" name="Organigramme : Connecteur 4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0964444" y="944249"/>
            <a:ext cx="3642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672640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Sources des images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6000" lvl="1"/>
            <a:r>
              <a:rPr lang="fr-CH" dirty="0">
                <a:solidFill>
                  <a:schemeClr val="tx1"/>
                </a:solidFill>
                <a:hlinkClick r:id="rId4"/>
              </a:rPr>
              <a:t>Brio Jeu de labyrinthe – Galaxus</a:t>
            </a:r>
            <a:endParaRPr lang="fr-CH" dirty="0">
              <a:solidFill>
                <a:schemeClr val="tx1"/>
              </a:solidFill>
            </a:endParaRPr>
          </a:p>
          <a:p>
            <a:pPr marL="306000" lvl="1"/>
            <a:r>
              <a:rPr lang="fr-CH" dirty="0">
                <a:solidFill>
                  <a:schemeClr val="tx1"/>
                </a:solidFill>
              </a:rPr>
              <a:t>Conrad - </a:t>
            </a:r>
            <a:r>
              <a:rPr lang="fr-CH" dirty="0" err="1"/>
              <a:t>Reely</a:t>
            </a:r>
            <a:r>
              <a:rPr lang="fr-CH" dirty="0"/>
              <a:t> Standard-</a:t>
            </a:r>
            <a:r>
              <a:rPr lang="fr-CH" dirty="0" err="1"/>
              <a:t>Servo</a:t>
            </a:r>
            <a:endParaRPr lang="fr-CH" dirty="0">
              <a:solidFill>
                <a:schemeClr val="tx1"/>
              </a:solidFill>
            </a:endParaRPr>
          </a:p>
          <a:p>
            <a:pPr marL="306000" lvl="1"/>
            <a:r>
              <a:rPr lang="fr-CH" dirty="0">
                <a:solidFill>
                  <a:schemeClr val="tx1"/>
                </a:solidFill>
              </a:rPr>
              <a:t>https://media.istockphoto.com/ </a:t>
            </a:r>
          </a:p>
        </p:txBody>
      </p:sp>
      <p:sp>
        <p:nvSpPr>
          <p:cNvPr id="4" name="Organigramme : Connecteur 3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5"/>
          <p:cNvSpPr/>
          <p:nvPr/>
        </p:nvSpPr>
        <p:spPr>
          <a:xfrm>
            <a:off x="10874676" y="944249"/>
            <a:ext cx="5437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5502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	Objectif principal</a:t>
            </a:r>
          </a:p>
          <a:p>
            <a:pPr marL="0" indent="0">
              <a:buNone/>
            </a:pPr>
            <a:r>
              <a:rPr lang="fr-CH" dirty="0"/>
              <a:t>    	Automatiser la résolution d’un labyrinthe</a:t>
            </a:r>
          </a:p>
          <a:p>
            <a:pPr marL="0" indent="0">
              <a:buNone/>
            </a:pPr>
            <a:r>
              <a:rPr lang="fr-CH" dirty="0"/>
              <a:t> </a:t>
            </a:r>
          </a:p>
          <a:p>
            <a:endParaRPr lang="fr-CH" dirty="0"/>
          </a:p>
        </p:txBody>
      </p:sp>
      <p:pic>
        <p:nvPicPr>
          <p:cNvPr id="4" name="Espace réservé du contenu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511" y="2394673"/>
            <a:ext cx="4880296" cy="346412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6" name="Organigramme : Connecteur 5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0350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7726590" y="612244"/>
            <a:ext cx="1154763" cy="11936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Introduction</a:t>
            </a:r>
          </a:p>
        </p:txBody>
      </p:sp>
      <p:sp>
        <p:nvSpPr>
          <p:cNvPr id="24" name="Espace réservé du contenu 23"/>
          <p:cNvSpPr>
            <a:spLocks noGrp="1"/>
          </p:cNvSpPr>
          <p:nvPr>
            <p:ph idx="1"/>
          </p:nvPr>
        </p:nvSpPr>
        <p:spPr>
          <a:xfrm>
            <a:off x="581192" y="2180496"/>
            <a:ext cx="4943227" cy="3678303"/>
          </a:xfrm>
        </p:spPr>
        <p:txBody>
          <a:bodyPr/>
          <a:lstStyle/>
          <a:p>
            <a:r>
              <a:rPr lang="fr-CH" dirty="0"/>
              <a:t>Inclinaison selon 2 axes</a:t>
            </a:r>
          </a:p>
          <a:p>
            <a:r>
              <a:rPr lang="fr-CH" dirty="0"/>
              <a:t>Mouvements motorisés</a:t>
            </a:r>
          </a:p>
          <a:p>
            <a:r>
              <a:rPr lang="fr-CH" dirty="0"/>
              <a:t>Mode manuel </a:t>
            </a:r>
          </a:p>
          <a:p>
            <a:r>
              <a:rPr lang="fr-CH" dirty="0"/>
              <a:t>Mode automatique</a:t>
            </a:r>
          </a:p>
          <a:p>
            <a:endParaRPr lang="fr-CH" dirty="0"/>
          </a:p>
        </p:txBody>
      </p:sp>
      <p:sp>
        <p:nvSpPr>
          <p:cNvPr id="5" name="Parallélogramme 4"/>
          <p:cNvSpPr/>
          <p:nvPr/>
        </p:nvSpPr>
        <p:spPr>
          <a:xfrm>
            <a:off x="5958812" y="3576232"/>
            <a:ext cx="4671752" cy="2367049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6" name="Connecteur droit 5"/>
          <p:cNvCxnSpPr/>
          <p:nvPr/>
        </p:nvCxnSpPr>
        <p:spPr>
          <a:xfrm flipH="1">
            <a:off x="7746047" y="2955896"/>
            <a:ext cx="906087" cy="3607722"/>
          </a:xfrm>
          <a:prstGeom prst="line">
            <a:avLst/>
          </a:prstGeom>
          <a:ln w="635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5372764" y="4759756"/>
            <a:ext cx="5843847" cy="0"/>
          </a:xfrm>
          <a:prstGeom prst="line">
            <a:avLst/>
          </a:prstGeom>
          <a:ln w="635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flipH="1">
            <a:off x="10988193" y="4439539"/>
            <a:ext cx="132637" cy="640433"/>
          </a:xfrm>
          <a:prstGeom prst="arc">
            <a:avLst>
              <a:gd name="adj1" fmla="val 14795537"/>
              <a:gd name="adj2" fmla="val 7212467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9" name="Connecteur droit 8"/>
          <p:cNvCxnSpPr/>
          <p:nvPr/>
        </p:nvCxnSpPr>
        <p:spPr>
          <a:xfrm flipH="1">
            <a:off x="11074992" y="4815752"/>
            <a:ext cx="38696" cy="7300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11120831" y="4818133"/>
            <a:ext cx="31269" cy="7969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 flipH="1">
            <a:off x="11105087" y="4597788"/>
            <a:ext cx="22522" cy="811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11086879" y="4597788"/>
            <a:ext cx="28872" cy="811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/>
          <p:cNvSpPr/>
          <p:nvPr/>
        </p:nvSpPr>
        <p:spPr>
          <a:xfrm>
            <a:off x="7550502" y="6263498"/>
            <a:ext cx="452235" cy="454863"/>
          </a:xfrm>
          <a:prstGeom prst="arc">
            <a:avLst>
              <a:gd name="adj1" fmla="val 1118077"/>
              <a:gd name="adj2" fmla="val 204008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4" name="Connecteur droit 13"/>
          <p:cNvCxnSpPr/>
          <p:nvPr/>
        </p:nvCxnSpPr>
        <p:spPr>
          <a:xfrm>
            <a:off x="7999935" y="6368274"/>
            <a:ext cx="14013" cy="101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7944745" y="6387325"/>
            <a:ext cx="63598" cy="785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7951888" y="6537075"/>
            <a:ext cx="45529" cy="526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 flipV="1">
            <a:off x="7997417" y="6533524"/>
            <a:ext cx="6867" cy="800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lipse 17"/>
          <p:cNvSpPr/>
          <p:nvPr/>
        </p:nvSpPr>
        <p:spPr>
          <a:xfrm>
            <a:off x="8474074" y="5079972"/>
            <a:ext cx="283871" cy="292065"/>
          </a:xfrm>
          <a:prstGeom prst="ellipse">
            <a:avLst/>
          </a:prstGeom>
          <a:gradFill flip="none" rotWithShape="1">
            <a:gsLst>
              <a:gs pos="58830">
                <a:schemeClr val="bg1">
                  <a:lumMod val="85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bg1">
                  <a:lumMod val="8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tx1">
                <a:alpha val="93000"/>
              </a:schemeClr>
            </a:solidFill>
          </a:ln>
          <a:effectLst>
            <a:outerShdw blurRad="50800" dist="101600" dir="2460000" sx="77000" sy="77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9" name="Connecteur droit 18"/>
          <p:cNvCxnSpPr/>
          <p:nvPr/>
        </p:nvCxnSpPr>
        <p:spPr>
          <a:xfrm flipV="1">
            <a:off x="6564591" y="1726774"/>
            <a:ext cx="1656373" cy="1849459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H="1" flipV="1">
            <a:off x="8227990" y="1726772"/>
            <a:ext cx="2370804" cy="1849461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V="1">
            <a:off x="6005736" y="1726774"/>
            <a:ext cx="2222254" cy="4216509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H="1" flipV="1">
            <a:off x="8227990" y="1726774"/>
            <a:ext cx="1814719" cy="4216507"/>
          </a:xfrm>
          <a:prstGeom prst="line">
            <a:avLst/>
          </a:prstGeom>
          <a:ln w="127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4" descr="Download HD Video Camera Png - Film Camera Logo Png Transparent PNG Image -  NicePNG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954003" y="968431"/>
            <a:ext cx="862836" cy="74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27" name="Organigramme : Connecteur 26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8" name="Rectangle 27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3F5420F-D68F-B243-A0B0-BC5C806FA49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19306" y="4637022"/>
            <a:ext cx="1626476" cy="1626476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7788F854-2DC2-4740-A7B4-8F8AF661424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05902" y="4919863"/>
            <a:ext cx="1626476" cy="16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Schéma bloc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940" y="1814887"/>
            <a:ext cx="8192119" cy="4634550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6" name="Organigramme : Connecteur 5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397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Statut du Projet</a:t>
            </a:r>
          </a:p>
        </p:txBody>
      </p: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011475239"/>
              </p:ext>
            </p:extLst>
          </p:nvPr>
        </p:nvGraphicFramePr>
        <p:xfrm>
          <a:off x="1172093" y="702156"/>
          <a:ext cx="18593015" cy="5004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222434651"/>
              </p:ext>
            </p:extLst>
          </p:nvPr>
        </p:nvGraphicFramePr>
        <p:xfrm>
          <a:off x="4430991" y="4978400"/>
          <a:ext cx="4231179" cy="1088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6" name="Image 5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7" name="Organigramme : Connecteur 6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Rectangle 7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45009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Prise d’image</a:t>
            </a:r>
          </a:p>
          <a:p>
            <a:pPr lvl="1"/>
            <a:r>
              <a:rPr lang="fr-CH" dirty="0"/>
              <a:t>Paramètres des outils</a:t>
            </a:r>
          </a:p>
          <a:p>
            <a:pPr lvl="1"/>
            <a:r>
              <a:rPr lang="fr-CH" dirty="0"/>
              <a:t>Caméra noir/blanc</a:t>
            </a:r>
          </a:p>
          <a:p>
            <a:pPr lvl="1"/>
            <a:r>
              <a:rPr lang="fr-CH" dirty="0"/>
              <a:t>Séparation des fichiers</a:t>
            </a:r>
          </a:p>
          <a:p>
            <a:pPr marL="324000" lvl="1" indent="0">
              <a:buNone/>
            </a:pPr>
            <a:endParaRPr lang="fr-CH" dirty="0"/>
          </a:p>
          <a:p>
            <a:pPr marL="306000" lvl="1"/>
            <a:r>
              <a:rPr lang="fr-CH" sz="1800" dirty="0"/>
              <a:t>Outils de détections</a:t>
            </a:r>
          </a:p>
          <a:p>
            <a:pPr marL="576000" lvl="2"/>
            <a:r>
              <a:rPr lang="fr-CH" sz="1600" dirty="0"/>
              <a:t>Quels outils avons-nous utilisé et pourquoi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5" name="Organigramme : Connecteur 4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5"/>
          <p:cNvSpPr/>
          <p:nvPr/>
        </p:nvSpPr>
        <p:spPr>
          <a:xfrm>
            <a:off x="10964443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523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 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sp>
        <p:nvSpPr>
          <p:cNvPr id="6" name="AutoShape 4" descr="data:image/png;base64,iVBORw0KGgoAAAANSUhEUgAAA9UAAADjCAYAAACLgTcyAAAAAXNSR0IArs4c6QAAAARnQU1BAACxjwv8YQUAAAAJcEhZcwAADsMAAA7DAcdvqGQAAK2jSURBVHhe7b0JfFXneef/aN/3DYHELhAgW15JYhzixLQT2TQlnWlIx0kMJDFtJ4lpRRK6Tj9Td4bE0LHddKZ2U4ynk/kP+ThTN8GWm5LGIQbHeJUtgUDsQmjf9/3//N5zHt33Xt0rXQlJSOL58nk4593f8x7dc87vvMsJeeaZZ0bI4syZM7Ru3TrXpSiKoiiKoiiKoihKIELdraIoiqIoiqIoiqIok0RFtaIoiqIoiqIoiqJMERXViqIoiqIoiqIoijJFgppT/cvX36CWlhbXpSiKoiiKoiiKoigKCEpU//gnr9AXHvm861IURVEURVEURVEUBejwb0VRFEVRFEVRFEWZIiqqFUVRFEVRFEVRFGWKqKieFpro+IEDdLzJdSqKoiiKoiiKoii3BDc0p7q9vZ3OXztPVaHXqT2inUbCiJIGEyl3aAnlLV5NCQkJbsyFTdPxI1S+YTttTnM9FEVRFEVRFEUJiuvXr9PVq1eNtlCU+UJiYiItWrSIli5dOnVRffbsWXoz6h3qvq2fQrPCKTQhlCgqhEJYWI90j1D8qWi692ohrVq1yk1x41Qc2UFHsw/S3jmmXpuamigtTRW1oiiKoiiKokwGiOmwsDD66le/ShkZGa6vosx9Ghoa6MUXX6SampqpieqKigp6PeVNGrybKDwjgkLjWVDHhVBoVBiNRDjZhQyw+xdDtOmde4IQ1hV0ZMd+KnFdVLCLDu7dTF4ytek4HSnfQNunTVCjzFIqPLyd8s3w7eeJdu4Nure54sgBqt+ylWqKrXpTEe0z+fmB6+8U4XNciqIoyoIlPj6eIiIizAPj8PAwjYyMUEhIiNnaNjQ0NBoGJA62SBsaGjoaF/lIPMkToJyoqCizD7/BwUGzRVqAuPBDWUDyQ/5Iizxhsj8wMGDiwxAHJmnt8sPDw40JKA/h2MbExBjr7u6mvr6+0XohbyBlwiQPlIHjgPX39xuz2wdbaQMpS/yAHC+Anxj85VhRFtzwR13gDz8pB27ki/DOzk5qbW11c1QUZbo5ceIEffe736Xk5GTXR1HmD7iHfPnLX578nOq2tjY6FfueEdRhi/nGlMOiejHfnFLYkvmGFcc3XjbsDxeF01vrS6mjo8NNPR4QpIfpMNu+3EP0/JgJyhtoy7T2UOfT9kACeCJYIB+t2kgbTHU89T481fwURVGUBUlkZOSoOBMRKOJQhBvcIvgg7CD6YBKOMGxtkB8EoOQDQz4ihEUYwhDXdkt+2IdwRR19y8e+CGqAspA38gGyRXzEBfATf8kPIK24sS/CFaAeYrYf6gwxjX3UD4ay4JY4chyICwPIQ44f2McucSUMwB9tgLxBdHQ0xcXFmTZA/lKGoigzR1dXlwpqZd6C+4W5z7nuoKm8Vkld+b0Ulso33uxIykzNpDuib6OkSGf+ND8KUKz7L4pvggMPhdD5+gsmLFjyC4uorKbBdTEVR2hHcTEV79hBO45UOH7o+T1wnER6Nx0/QAeMEEevM8dD3B1HyIntzw891dhHWDEdKiujQ8U73DwQzGWa+GxSpktT+SnK3TpBj3OA9A1cT+96MIHKGqcOiqIoytxHxJqIPgBRB4NYk30gIs7XbFEn8W0hiXDEAxCUIlzFX/KHgLTzxBYPA1JH8ZPypAwpD3kCCcdW8hQ/KcvOA2Jc8kEe2LdBXJiUg33EExGPMsR864+t5I19gLRwiwEJgxvx7TTIV/JBniKoFUVRFCVYJn3XuDpSTaEZfGNLCKWw2DDaRB+hP6Nv0m20wQhq/IumKJbUMUZYhyeGU3VGrZs6OCpKS6io0O3zhXg+mk0HpReb9tN4+rLp+PN0auNBr55jf34e0mjz3oO0q6CAdh087MzXHrfMJio/lUtSPaIS2i/CV0Q+0u+vMvmZMre7kcsO0VHa6eRZVEJHIeADlRUoD0VRFGXeAKEmQPCi9xVbCMbe3l6zb8eB0IMoRDwRfQiHn5j0xCLMFokAfoiD/GHYh0AUQSpbCGlsJT9sUSbqhKHaPT09Ji8pH+UAyUPSS7lwS97wQ9mSH/JCTxS2AHEEu/6oh7SNlIl9DBuHG3VBWpQF4SvppWypL+LAHwY3wPGJW44VZdl1xBYj6zAiD2VKOLYLA3QmWJ0HLlivRt/bK/OSkt0UstszCVNRbiaTFtWdEZ0UEss3qSi+MdEwnaPz9Cr9jGqodlRQO9voUWHdkdjlph4PjzgtLTxMoiHRK1zGYtT0UrPt599OVb33DcEmbcNGokPFXjcIf37jMW6ZFcdYoG+xhLk1/NudL430tGsnjRmtXrCLdrqe0hsfqKyAeSiKoijzBhGHQIQeDP4Qd9ja+MaRfV9EPIqQ9DWkwRZxROxKmPjBBBGiImpRN/EHkk5M8vI1IMcmeUGY+hOnyAeCGOmQRkyOHYY0MMSROvvWAX4Q2RIugt9OA6QdJX/JG3WUfdQTglr8pD4LhwKiU8/rJ0CVOUwJ7XZ/26PmVzhzvJe20cizRR53yCZ6+rzrnBS+aeHezf/PNFOt80yks4/ZjjfVsm49Ji2qQ8L4jzuCk/EWnGFZ/b/o/9J1qjNiWv6JuI6gcAoL9dy4A+OK04O7qOqoZ1g3KNglvcyOjbv6d9pm2stxCkshUt0h1v78JiBQmRWlVbTRmUw9bUzq+BRFUZR5AwSZGB4ORRDCIPbgB8RP4kAYIg3EHfxELMJEQEoe8BO3+Mk8ZJgdBpAv/GSYM/YxrxhbhAGpF7ZSLsLhFkNa5IF96QkWsC8GYSrxbZGKPFGu7Y94KAdInuIHQxrEt/1RB6kf9rEwmrQRtrIv9QRSJoQz8hIDiAd/xEU82MIhl7bu3Mi62vs5axR72pn9vITRcweO0/Ejbhh6KUbjHlCRrtwQ+H16cx89VSm/y0p6quyhscL6fB59c1RQTzdF9OzIs/z/rcSteMzTB/6GJ32nSBiKN9vQCOeGK0SyeIaAFkHNtyFC9nwbpPiOODdWELAA3rnx1OhCZU4v8zH/QrjsFJWbaBiSXWa8hPztzhDrUiuhPz9/BCyTbypHaeuEvcfj1tmHQHEnk4eiKIoyN4FwgziDSc8ngFCzxSLAA6QIOBGUQAQnwsyN29rCX/KXeAiDkLTTSjy4YagLDCDMrhvq5YvkgTh2WdgHUm/4yVbKEj87X8RHGF4aYCsgrq8hXOorZUtc7MOwj/ylDEkLt7SXGPzsMEknbvEDKA9xFxT8nLU19xAd833AMNPOaHT03cFdVbTfHuJXdohqChG2j4pK9tOO0kI3HtEp52FMUaYEXooFZjU9fuIVeuy5J6ze0hLanZdHefjdGrGN3tSH6Dk6SXvyQmjTaET4u79vL1Fu++/2k9a3d9aKP8af3U/vdsPssgNhl/2S6yfYYcH2k5+npze5adgmLp952VNfTzG+xxyIqdRx4WNe+Lr7QbN0OJdCuvmGNOzcZCCbnR5p+YdMPdn29/RTdn2m6wqOtM07aeMpd7g2RDYu7L5vTnFTKHIWF9ux43mqyS2AL98TZCGwHbS/ahdtyffv500aGQ0rC5UFKBNDsnM9k6ldrDnV8rbWN/14487HOb6g81AURVHmJBB8EGYQhBhaDBEJ5IEGIg83YxGBEHTYIi7SIo7kIelE+MHgL0OrRXDCH6Ia+yJapQ4SB0OcMYdYwrCPLfIXZB9xUCdsbXEr+0DEKhARivhidr5A6o65zFKub3lwY4twHKO0H8IlntQDWyDxpVypC8pDO6PnHiAMflJvMRHeCAPIS/JeSORv30esmL1e3DvTzjzT29I2b2XxXOqJUyDPTxmUzY9csvZNWmau9+KyijJJxhfVII/W33eSTlc6rpLdDxG9gmsmerEhttHLysLb7eE+8fjqAPGMt/F/7rFXzPVh5Nln/aa1Qfyypyqd+K8U0J5Hn2YpK7AYP73NDXuMTu55kpVBYLzy2kYs5j0Equ/44KUD0sBeoYIJyvet73MPTW6Y+9TquPCZkqjOy1lNce9E0ki/e9Mk9y21kdfO23a+ldEA/+ulPqJjA7Q6faXxD4zv562weJhnXnXa5r2jQ6PthcbQ8+z47aXt2/eaYdNecd05zv78fMuUODL0emyZFXTs1EYfQY48JA7M851rr/Q4EBbJe+1vVOdvH118bGxZDmPyUBRFUeYVItYAbrr2UGQYHmwg2rCF0BPRDfGHuEgj6UUkilv2IQDNA5JrEJkQoBImAhOIn+SN+EDqhnKxL+JSTMq0y5Z8URbEMcoVf2x980C+KBtbfLoKW+QnBrCV+Igr+2gj5O97HHZaqQ/iwk+OA/EkrpQPf9QRBjfMzk/CxL3w4OcX1tVmwVRFucng2hM8JfQSK9HnHsJvM4/2nPSIbW8CxYM/C+hvBjvQ2Yn/uYddsV20jR47+UN6eVRMWnkhjMroXECh6ScvZ48J9rj8gAXbzLUKPe7jlQ8mU19fbqCOCxz8DU9aVCckJNDGxjsp7ATfwLodQQ0BPUCDo1uI6W7qoa6T7bT+rdUmzfyHb0C2KFYURVGUIMEDj694AxBuIkJlH4joFVEIJJ64fUWf5CGiGvtA0gHERZ6St6QR/7CwcBalodTXF0q9vREsliOpuxvbMPYLMdbTE0KdnaHU0eFYa+sINTcPUVsbUXt7KG/D2MI5LIq6uiI5vpNPby/2I7lukVzHCC7X88JAgFsMSFtJj7Eci8Sx2wJhEgdIWjuubGGIB/MNlzaxy1mQ5G+hjaeep6NVjtN32lnT8aNUUlQ4+qJfUWYKXI/G5fzL9MOTj9G2UR3s9CrL7zTw1Opg480VplBfCOon1lOlSYMe95lmvrXp7GDu7e7+pFi1ahV9/PS9FPfP4TRS7/RKd7v/OqiTOno6qOcnHXTbq3kmrqIoiqLcimCYNYSeCDkINBF/0rMLfyDCTtwIE+EnDzAA4di3RabERU+3+ENYowwRivbQacSBST6IiyHgXV29VFMzQufORdL778fRu+8m8DaJzp6NpStXIujy5Qi6cCGKysoS6L33kuiddxI4TiLHSaa3346nN99MoNdfz6Bf/nIRWxadOpXOYSkmH4Qj3ocfxtKZM8PU2OjUBcixoz6oM0zqBQMShuOwjwX+MLstkFbiwS0vJ6QtJC7ioZddXkJI/tgHiCflLDzSaPNOFtKyJA1G1GFUuDvtrPjURjqoo+SUWWB8UV1Cu/P2ED31TXcRLWco+A89XcUBCBQv2PRCEW17zIpf8hI9d9/nSDqbJ4dP2cjL2WMmWy+LgjVkquOVXyA8ZZx/+olJHssN1HGBM2VRDSCWH+r4Nbr9b1ZRysFoGnm+j3peaKew7w3Q0u+k04NX7ldBrSiKoiiMiDRsxWy3iEqIPxF+Atyytc32E8Eo/gB52IJQ3BCSsN7eEWpqiqTa2iiqro6gixejqaIilgV0nLHTp+OpvDyBBXAinT8fy4I60ojqixejODyB4yaaMNnCyssTWXCn0gcfpFFpaQoL6GTXP8HNK8EI9IsXw7nssb3oMLjFRNTaxwh/1N9fGvHzRdJKe0g68ZP00jbw99em8xvfqXYMhPRhz3Q7MzVNpp3Zo/O8prB5T9Gzp7MpylTAdc8bZ9Ew5/fnzOH1zHVeTY+/8BRxBDdc5gQ74tez2FigeM7CZwXibxbb8k3rTdGzVvyHyuipFx53ROyk8anTS2T1LAeq7wRgCPdzD/nJLxD3UcHpR018865iUscyxTreAph79zPPPOO5czNnzpyhdevWuS6HH//kFfrCI593XYqiKIqiBAOmP0mvK4Z048YL8YYHEuxLj6t8+gqIyHMeWjxCECJPDH62GJQ4QMSgjeQndUGctrYoI4hbW8PZf5hFbiw1N8dwXsT1wjBvZyg4p6akpFa2NpNXf38Ux0uhvr4oztN4cf6OUB0eDqfu7hjOzzmW2Nh+tj63Ps7xJCT0UkZGG912Wwtbq/OG362zmByXiGczX82NI8eLdGgzaQsRwzA7P+xLW6NHGm4YkLxg2AdIg/OBLfLs7u6mjo4OE6YoyvRTXl5O3/3ud12Xosw/vvWtb029p1pRFEVRlPGBUIOAE0EtQg8mYbbAs4WdxBHBKOGyL2Bf4qMMMYC0ENKtraF04UIMVVaiJzqe3nsvhd5+O53KytLYncJhSVRdHcXCOoxqauKpoSGOy+njerezwGxnAdvO9WzjfDuMwS8qyglzrM1YRAS2cHeYtHB7rNW1Ns6vg/PvYsHaS9evh3H5cWzxXDbmXntW80bbSLvJseOY5Hht7Di2iZjGPsLFfPOww0RoK4qiTB7rs1OuBfWpqzFMNZ/pKl+ZDNpTrSiKoigzRFRUlDH0fNqCTbYQjXjggRtgX4S2CDuZ7yu9pxIPSF5A0kGEYov53BCUEJNXr8YbAc1eZrGx2tpEFtBx1NkZjVw4716Kju7mtANUX5/NeYbQ8uXnKSEBQnqY4uLaKDa2g8vFp7AiqaMjifPGYmOmaBfMSUZPNQQ55kiGcJpeYwBVRr3Qe52S0kWLF3dTRkY/Xb68lEV8hglbtKiD8vPrKD4+1Bwv/KR9cKx4QYDjQy+19HAjDMco4di30zllOw+W8Be3vHiQ0QISFyCeGOZca0+1oswc2lOtzHfQU62iWlEURVFmiJSUFC+BJsIPAk6Eni32JAxubBEfIhHYw6ThD8M+kH3JB2khqqWH9uzZDHrjjeXU24shzRDqIdTVhZ7pVCOmMzNrKT39OiUlNVJ7eyrnEEpZWU0UE9PHeWK+WC9bnxGiWLUbK3gPDztloWwRpPBzVvZ2wiIiMOzd8/1rxAsPH+IyB1g4YxvKYr+AqqqWmrpnZHTTqlVN7I+XCGG0ZEkvpaU5C4chDzlG+1ilfBiOFW0oIwMkDPuSXgS4+Nnp4Id84QcQjgXcOjs7jVtRlOkH2uOJJ54w1zhFmY9AVIcVFRX9hes2NDY28k0tw3U5nD1XSbffXuC6FEVRFEUJBohqQUQgBBzEGgQcwD5EoAg+AcIOfgBpRfDBIAph4hYRiE1XV4j5vFV39wAL634aGOija9fi+ME1izo6wk1vdWRkJ+fXx4IxihIS2mnx4irKyblkLDW1iUV2I1sL73dRcnIPxcb2sNDF/OgBiovr5zTdlJjYZSwmpoeionrZv4+th8Pg32ksPr7b7a3u4bBu0/ONHu+IiG4+NqzsTXTx4hKqrs7gukCs41Ne4WZud2NjFKcZ5PyxijfaLpTr4LxYEHDcIpzFDUN7ygM64qPtYPATUY14ch6wD3+JJ8AfPdkwRVFmBvwO29vbKS8vz/VRlPnD22+/TTU1NdpTrSiKoigzxaJFi4wgg2AT8Yt9EXRjRbHTS40wEdQitCEIxV/yFAGI/aEhDL8eoQ8/TKfKykTT65yY2MDbWr7hJ1NZ2UqOA2E5QOnpV1kId7HITja9xunprSx2O9mvm3PDsOsw3ofgdOoIEYoypM5SLvwbGlKNyTHwUbhbp/44DIRBeGdk1JoykA55DQ9Hcl3zqbZ2iSlzaCiKRXUsp0I9iVavbuU27DZlpqcP0MqVEPHON7+Rh4hjex8gHCZtizC4IbbRey9DvhEOfzsPIOnQe40efyxWpijKzIBrCzr1YIoy30hKSqKsrCwV1YqiKIoyU+BGKwJYRDLEmog4iFMIOFvM2QZkSDjiSh6IjzxlH3Gwgnd//zAdP76U3nkni+LiOljE1tDy5ae5DiFUV5fJsSFWByktrZrFaTvHj6bIyFCOi/qZ7EbFKExEdF9fGIvdMOrqiuZywykhYcjkExIyRBcv5hoLC8OLA9TJeazwPd7Y2C7Kza1iYdtDPT0RXCZ6srtYkC8y4h7ztdvbk6imJpuPBat9o6cfw8Qd8btsWSfde28dP8CEsDCPMscNk7aEAak72gvHgnqgrcSN8wFhjfgIgx+QesIf6bFFOhXViqIoykTo8G9FURRFmSHwSS0A8SYCWoQeBJwIQBGy8LPjwkQwShrZRxyIaQhEzPsdGOhn9wBduxZjhnvX1aWyCA5nAX2NhWk7JSe3syBtpcREDMEeMGI6MjKExXUoW5SpA0wWVkPZIkQ7OxPMYmLnzuXR1atLuQ6RXF40l40VxZfRmTMruQ4xLEBjWIDGc7m2xbFfAseNNenq6rKpomIdH8MIpac3cF363Lq1sODGHPBwwjzv6OhOLjeGmpoSWWxHm2Hgy5a1cP08bQGkfeBGfX1NjkPSoM0kDbDbVeJCTEs49iHEFUVRFCUQKqoVRVEUZYaAqLbFH4BoA/AX4SxxBLgh9hAmWwFhWJ0bvccXL8bTlSvR1NY2xKK2j/07WIhiaHO36RFOSGjie/o1Fq4QqYMslmHoZUYvcgSLRazUHcdCM4b9wjgO6hNuhmBXV2dxvskcHkWtrUksblPo+vUss8W3qNva4tk/kWpr01n0JrAo7jMWHT3MhkXIho0AhkVGQgijJzqOnzNSzXeuExOx+nc71xnfmx4xohmLmKEHPD4ewr+N64eeZQzbHqTU1HZasqTBhEs7CGgjaScx8ZNwp90cUS29/BIXSJsDnCtxq6hWFEVRJmLGRXXFkR10uPnjdN8yzJFSbhX0vCuKojhzrSDOINIgzrAvohqI+JOeURF/EHHYR7gsugV/GIAmbGsLpxMnFtOHHyZTRweGf+Mb0vUsYpspLa2G0tNhtSxOWzm9M6dYRKRTZjSnS6eurgTq6YkxPdZcXfYP5WeBRHr33XXukPEILiuBBXE8tbQksJCON73g9fWpLLCTWYBHG8G+ZEkLZWe3mYXNkpJ6Ry0xsZfFfS/XPYSuXMliQc2FUAjXsZtSUrBYmjOkPDZ2iA1x29iaKS6umdsEPc14OdHN8ds4vyY+Rs9QeiDtJMclYfa+iGSY9FRLOokHQzjCYADhODcYDaAoiqIogZiiqK6gIzv20oGXXqKXxPryaVtBuhvu0nScftbzBXpsc5rr4Q/k9TMK31ZAPqktmuj4gf9BV9beR45GCybNXCKY+s63YwK+58UlqPOuKIqy8ImPjx8VdEBEHty2iANwQ8TJvsSVIcySBu7e3n4WtIP0wQfpdOlSMovdOI7ZS6mp1zkeBLkz3xmfs4qOxoJgGIKdwsI4jdMtoqqqZXTt2jLez2BBncjCMYbF75ARuWFhWIE7lmpr0zhfCOhkFupYdK2Xwwdp8eIuWr68kVavbqQ1a1ooLw/bBt42U05OBwv5Tn6O6KKsrB7KzMTnurrNPvLG8O7U1E7KzW3h8npY4KJXPIbrjHnaXVzOAB8rjhttgs9qoQ0h0ls5vJWPpYfQyy4vCKQNAdxoG2kvcSNcXloAu52lTQG2tqGMmJgYkw7fqlYURVGUQExRVDdS+UsJ9B8O/yl9Zds22rbt45T66p/Tf67yEdY98ZS9Lo3G76tMp4IJhWQPXTn5PtGdIt6CSTOXQHvV0aJx6zzfjgn4nheXoM67oijKwgeiWnqoRazBDSDsRHDbYg4mYhBgH35wDw8jfRi1tvZRTc0QlZdn0pUrEMpYxbuDBe9FjouhyugZj+BtJAtZzH3GvOR0am7Oovr6xZxmOV2/vpg6OhI5zygWs1hdu5etm8Uk5mpHmd7ptrY4FtfJLKh7WDS3GGG9dGkbrVjRSCtXNrO1scBuNpad3W3ySErqYuGM70v3U3JyH4vnARbU/dwW/Zx3H+93ctwOridx+TFczyg+RixK1sb1QC8yPnuFlwhEsbH9nL6D4uIQhs9weeY9o024FbmuIXx8+FRYNPuFsxB3RLOIa7QbeqcF8bdfdgAnP+e8ABHVGDXQ1dVl/BRFURTFH86d44ZJo81791FRyVE63uR6VRyhHcXFVLxjB+04UsEe6NU84Ak37iNUYXposQXY5/iuHTCREa+YDpWV0aFi8bPTMChrNJ3l33ScDhw4ThXHD4wNG8Vfmcw4aZtG/XbQkSNcNsczqdw0coiIN5rfKAHKM/5uGW4+x49wHMnPPkbTnr4EypfxlzZYvzHtIOfQ33lhkIfXeXeZsP6KoigLDxFuvlsxCDcM77aFM7YQdgiDP9LIZ6CamwepsnKYxXQcVVSksJAcZuHXxfEwJFoEYhjHjaXLl/Pp9Om76dq11Sy6c1lUL+L0mdTQkEY9PRDakexO5G2UEcFYZRt1gaWkDNFdd9XTli2X6Dd+o4LuvbeacnPbzPBu9Dynpw+xYB5hsYv50/guNF4EeMSsCNeurigW/3FUXR3D5TqLn7FO5WPDkO5+ysrqMJae3sPlY4h7nBke3tqaxmmzWAzHmjQieCGOsShbRwfmjnfyMfXS9esR9MEHqfTyy0vp/fdTuU3w4sHphZb2RFtKW6M9ZY408gYSFy88UIbERzxbkCuKoiiKP6ZJVIN8Kiwqo5oG3oUQO5pNBw8fpsNs+2g/HalIow0biU6Vu+KrqZxO5RZyKpt82u6mOXxwF9GhYywVIdgP0q6CAtp18DDt9R1SjLL2E+1z0x3cVUX7bdFWdoiO0k6nHkUldHSMyPVXpou/tFze84dyR8srpBI3crCMU54Nl11TyHH2bqY0v+3pxhslQL6mfapM25mw7dzigfwClWG1w+F9uXToeQh9P+clUB5B1V9RFGXhYQs7CDiY+Am2aPQNA46QHKS2tmEWkKF07lwkXbwYZ8RqeHgni9waFrtVLISxenYIdXcnU21tLovpFXT16ioW1yvNkG8iCNRII3iTkyFou0wPNCwrq5MSEweN6ISYjI8nWrq0m9avb2Vx3UArV7ab3mYM/05KGmJBHMKCOpRiY0NZVIdxOghp5/hEmCOfnp5YFtNJVFeXyHWIN0O9sWo4epVjY0doyZJurnsXZWT0mvxGRmL5OFOopSWDtxlGVKNtYGgXecEAYd3T02va5NKlBCorS2dBncb78ewHMey8pBATkSwiGkiY7MsWJvHsYeOKoiiKEohpFNUemspP8Q3ukNNbybafdWdVPcuwzVsp91S56XlFnNxCb0kNRnuBiw9Rmes3HsiHdm0ZFecoo6ik1CNUC3bRTleI5xcWUZlR/d4ELNNPWt/y4D9ZgjpGLnuLW0ig9vTFX75OfXeS/S4ikF/AMqx24AOmorIaGtuKgfMItv6KoigLEQg0CFkRmgLEGwQbRLMt3KQnFQYBifCurhGqrg5nMR3LohoiNYH98bmselqzppzuvvsE5eVVGmFaW7uCSkvvZTGbbVbtPnduGe+nsiDuNcOuly9vodtvr6X7779CW7dW0sc/fsV8qiopCatvO+ITn9SKjo5mcR3BZTgCGvWHPz65Ze9jC7f0UMNP/AcG4qm5OW3UMEy9sTGZtymcJpKFez/l5PSyqO+jmBhn7ndnZybXG0PVU/j4o037iehF24gNDAxzvDC+v2TRmTOZ1N6OIeuRVF8fzaLb0/uP9DgmaW85F5InwuUcyXFDwMuwfUVRZparV69SeXl50Ib4ijLXmEZRXUGlJUUkOrlg10GnZ9M1p4c5nwpzT1F5UxOV12wcFY2jVByh4pqtbpp9NHm5OgVmu8wplue/PS2m4TgmLCMIAuUxHXkriqLMNyDcpIcV4hhCTfzEbYs3CYOfhENYd3f3sWgcZME5ZIZ8o4c6IaGRBW+d6aletKiWRXM7i0Li+HEsLtM5Lr6RHcZh7Sxcm1m4trB4bmYR3kgrVjTxvmOLF2Nl7XAWzs5wcxGxMAzpDg/H8G7PcHQRqdgCEaTwg1gVgY30kZEjZlh5QsII2zCXMczuIeMXF4c55xDsI2YIORYgw3zo+Hgnbmws2iyaxTUWY1tB1dU5LKRjOF9HIA8NoX16WIzjG9xtlJrawWK+j9sHvfue1dZ9QVqps9RT/LCV8wXDvr88FEWZPjCdY9++fVSM6YMTGOIhvqLMNaZJVGN+7X6qcntw0zDOO8Cw5vzCXDp17BjVZG8gX1nVVF9FBdnuImkVpUENrPYtq+n4USop8h1WHpjJlpmWmUtlVnkVpT4pyvDSADtNVH5qbD/0dByjPwLl6y9tsH6jlB2iY26Aad+CbPJeys4hUB7B1F9RFGUhApEGcSZDlrEV4dbH6g+90SLeBOxL7zWEoTPUucdsR0Z6WIB2s4iso4yMyywka3kfK2NDXA6ySMS3r5G/s3AXPnV1zz0X6a67LlB2doNZYGzdukbKzcVntzpYwHYbYZuYmMDpY0ZFJuogwhJ1gB/EsghP2YpwRTr08sLsPOLi+ljUY2GyLiPesXX2uygpadDkI4Z0MTFDLP67TRoMTx8ejqHr13OotPROOnduPbdfEuftzM0eGsLCZ1go7Srl51/hbQOlpHRxOMS409OP+slxAKk7TF4SwE8M8eWciNnnRlGUmQG/u6ysrAkN8RRlLnIDorqE9rvDeXfsKKaarVbvY9pm2om5zaPh1gJh+YWUW1JF2RvG9lSa4eGHip00pWT1tjrzsb0WxBK4rL37aLSs4lMb6SDmCAdJ4DIDkL/dzK+W8kqRIjfTeUHAddla5CzctWPH81STO/bb3pMuD4zXni4B8/VNi8nMwfjZZRTsouxSx78Y88kxz9sE+JyXQHkEUX9FUZSFCMQxsHt5Abb20Gnp+RVxh30IOjxAQoiPjED8trCQxoJhZ/nh8hoLyBYWzRiyjV7iKGppyaL337+dOjsTWbg20/r11XTbbdc5fieLbwhcDMtGXOJtBKfF8G2IYGeet9RLepylbrZQRrgcB7Z2PFugIhyGz3Rh3jRENCwnp9sM987N7TOiGnGRHkOukR5zuXNyBtj6+Vj7zZDxixeXEr6jHR7uzN9G7znELwgPH6Tk5Aa2eg7roqamcHrvvTT68MNUqqxM4LZwVlG3jw/lwADKR91hUmf4SRjiwU9RpoOKIzt0TZkpgt5p7aFW5jIhzzzzjNcr2DNnztC6detcl8OPf/IKfeGRz7suxQYXyKPZBxfucGYsMvY80c5RIa0oiqIES1JS0qhYE3EHsQw3xCuEm4g4CYNgHBwc4gfIIerqGmRR3cXubvZHT3ev6bEGkjYsDKI8mi5cWEXvvFPIQhmLifWyiO1kcdpBy5a1sVgdMgJRxKUtgkVkShiAG3GA3VsrotOus/ghHgzIcQiIJ4a4SIMXDjApp7u724RDZPf1OQuzHTu2xsyZxveply+/TnfdVcHx22hgoMfEBcivvT2DqqvzqKYmmxoa0jluF61e3UUbNmAxNszXxlxq1N85XqRxXlY4K7Bji/piK3VHHNQNn9Nqbm42Zc1f8IWQUio8vD3okXwOU003SWb0WWOWjiEoMLLzGGXunWJdbtozWTBtiGMzlfNasycYME8aQ7vRE+0PiOmvf/0bbF/na9oSOnjwIP+2N7ihijI30NevkwUXtNEe1x20n/bp/GBFURTFLxBnttgUQQlEVCKOGOJhAa7e3iGqqEij115bRR9+uIiuXsU8aWcIOdJA/CEvCET0VEdGohcXc5MH+AEUn7DKYEE4aOYZR0Y6Il7KFlEJkI8ISdkXfyDxIS4hdu18ANLBDWEqPdwS1zaEIR87HYBbjh3pEAdil2tA8fGhVFBQS5/85Gn6+MfPUH5+FR9fH8fx9PzLcSA/p/1gI9wGIXTlShSL8kz65S8zqKUlgtvVu1xJj9EAMsQeeUgdsQ9/pz6KMh3gyylbKGPerdWKL8zMzksJ3x5pEdTd3T2uj6LMTVRUT5a0zbTXWnDLfI5qIYPj1V5qRVGUKWOLVYg4iDngiEDP3F0RhliAC3OC6+qi6fz5VDp3LptFdZoRigMDTu+vCFvkheHbGBKdkNBHOTkYIt5tPo+VkoIh1v0sVp24nviOuBVDXpKfP3/EF8Fsi2N7awtoiWcLX3Hb+UtaKUfiAxwPhnovXdpB69Y18LbZzBlvbEzhdkjktBD4HpGOYeDx8Rjm3kKZmQ3chgN0/Xo0nT2bQJcvx7I4xnB6z8sDIGmdNnfOhX2egO23YEDnwIHjVCFfDLGnZFUcGe00MFPDbNx0ogfxxREz9cv1P36E00j4ePm4jH6xhO1IuetpQK+om5ZtdNpfwHqjh1TiBzG9bMK6+ckv0LEDf/mN61dMxbJQTRB1D9hO49VJGNNmB2g0ykTnzas+OCeWe8zx4TiK6VCZMwVyTD0mwblzlUZEi7gWQY3rXBxWN1SUOYqKakVRFEWZISAURaABCDlbPAIR3baoHh7u5zh97D9MVVWL6NKlpdTVFctuz+raIkpFmGZmdtDGjRfpwQfP0a//eiUtX97BwhRDmJ04Yig/kADGVj6JJfXGFmGIK+kkjf35LMyLhkn9kE6OCftShp2XvfX1Rw98XFwYxcaG87En0MWLOXTy5B3cFsu5VjF8/M5cbxheKCxfXku3315JH/lIKQvwTmpqiuXyMdQdQ9/Ro+5pZxHL4kZbou7Ywi3HjLpgu+AoO0RHaafpHMA6MUchgiCy9lfRroNT6DTg/GoKOQ1ewiOfo9l00O182Ef7x84j5jjPY40WN05hjf2JUfSKunU4uMt7oVM/9W46/jyd2ihfGJmgNzWIuk06P982C+Tnp9wJyxq3nYLEarPD+3Lp0PMeIT7mvO2n0bIOYi2cMSeO8Xss6IE/SLsKCsxx3+gITohoZ7i3R1D/5//8nyk/f60bQ1HmHiqqFUVRFGWGgCCDUBOBCsEmQ75tcSf7IqrRU52YWEe5uecpO/sSJSfXssjsM8IwJCSU8Gmpzs4kamzMZMvi/RQuJ5xSUrBydivhE1oJCQMsKCEMHeGMeth1AeInJvX13Zc02IrBX4Qy9gGOwY6DMAhk7APEFwENg1tM8sFW4mPT3x9JVVWZdPXqImppwberY73SIG5oKBZsa2MB3kypqU2UlobPjTVzu3VzeYPU3h7CD+dOnmh/WXndaW+n9x95ARHbsr8gKdhFO13hk19YRGU1DdRUfopo106akh7i/OQzqcinjMVasduTub+EqKreu+fSKcv5YgxAHWxGe2eLfUSkn3o7XxgpDmoBsGDqNtn8fNsskJ+/cicqa6J2CgqrzbBYcFFZDTU4rjHnzS4LC+AWlZSO6T0PdCzTBXqjIaIhplVQK/MJFdWKoiiKMkPYohQCDQIOgg7zdGVuNEwENbbwh+DLyKiiDRveobvuep3WrXuP4uNbOS8IwBHq6Yk1gvrKlaV0+fJyampaxH6JHIae6QGKju5lkekswiU9v1IPICLeEaSOv2zF4LYFrl1Hf/FRZ5iEw1AueoCxD3+4RWRL/iKQ7fyc8tBemB8dSZWVGAKfacL4cNicHnhJh3phTnRfHz471kdZWbWUl3eZsrNbON4ANTSEUVubcyxoeyyKhi3SwXAOPOV6XnDICxBlchTskt5XxybVc1lxhIprtrpp9038lRR3Wl6h+UrJxMO/J6zbJPMLFr/lzlBZM80Nnd8JgHiGiHamtaigVuYPKqoVRVEUZYYQUSri2RZq8BcBBxscHGZh2M/iMZ7eeCOPzp3LpebmFI43RDEx3SwgkZ8j0tFb29GRzGI6hcV1MrW0JLBQjOISMcza6Z12PpcVZspD/iKw8T1qDNmWHmPkZwtcEZdwI35srNMzjPpLHkiLfclD4sOQHmaHIQ3ENdLAT9JjH2UDpME+wpzwME4TxQI5lDZubKYHHqii+++/RKtWNXP9Ec8jxmFIj+HyAwMYOo9vWGNhtxGqro6mt95Kp/Pn47mN0M6muNF2lzrKebEN4bcKTq+pNdTaH2WnqNx0SjZR+Sn/A5GDySctM5fKrDgVpSXuHudcX0UF2RmOo6KUPCHjk7/dGRJeOk7BQR2jy5j8/By7v/yC9bMJVPfx2skQxPnAEG+Zwt10/CiVFGST27pe+NbRxC0qHDMkfTJtOFVEWKugVuYTKqoVRVEUZYYQgSoCDkJNRK4dJoK7txcLbMXRu++uoLNnl5lPRA0MQMgOskj0LBo2PBzFceOoqyuOOjuxjeZ4kZzn2N5fEYfYh7iVOdAQriJIkUYM9YJhH3EghrEPkCfSYivCWI7DTo88JX+4EQ/lIlzKlHKlPBjcki8sOjqC0tOJ7rmniTZvvsbi+qr5RJgzTzycS43i44tmi+I2jOTjxDesBzlvCOsBbhdiUR1FZWWpdOVKLPX04Dw450XOCeoB0MtuC2uE3VKkbaadmEfrDusds4gXh28tchai2rHjearJLXADfPDNx18PbP52IyIlTqnVH41hx7mHip20pTRhT7W9kNf+Ks9wZr8EUTe/+QU6dn9tFoyfW+6EdR+nnQLWyZeCXZRtesJ3UDHmZwdafJbz27uPRssqPrWRDvqbVx/gWDiAjN6e4kJl+B3W1dWNWkpKsjHbDya/V0WZa+h3qpU5g1wob7kHmXkOHk7lQb2zs9OIA5iiKMSCMN0INTERbBCPEI0iKuHX19fPoq+XPvggk15/fSV1d6OnuZduv/0Nysm5ygITotgRs5hHXV+fRU1N6Zw+ksPxTepWWrKk2QhRxAG4roq4hYmYlussygf4zYqYRV1QJ/ymbfEpPdVSZwB/7Es8+/cPP+SF47aBHwQswpGXpBGT8mBO+mFumyF3yDw+b+XUvakJ7RDOFsH+fXzcLRQX18HWaXryW1oy6b337qSGhiwuh+j+++vo05++xseJ3mnvekrZKA/gOMUfw/XxrWpFmXdgUbHp+K41VvvG4mQ3mk8Azp07Z64JwYJr1Zo1a1yXoswN9HWPMieQh6uUlBRKTMS8QGU+IA/p8fHxbq9StPHH+VQUxRlSLGJTkN+H/TvhKNTbG84CMJHFdATFxnbyb8pZ/dsRexEsuBOorS2N4ywyvdTR0UO0aFEHLV3aSllZXXztdBYmw+/SLgPXVvgBEY9AwiTc1yQP1N/OB/sSx/azTcIlDkC5Eu7bHr5pvA3if4jbA0PYIXjhF8bthHnlqVRdvYiuX8ciZmncLrEmr8jIPoqK6uK4AyYtVgAfGAjh9otkkezUx66L3S7Aro+i3Lq4nzfDauY7Z0ZQAwjkDRs2BG0qqJW5SFhRUdFfuPuGxsZGysjwnm1x9lwl3X57gGElinKDyIMNhJkIajzcTOatpTL74GETIhrnDOfLfgiV3h5FudVBby/A70MErL0PoOUGB0eopiaO3ngjh0VzhFmULCPjKi1ZUknp6Q0cJ4Lq63Opqmo5VVauNuIxMnKEli3rouXL2yklpZfi4obYDyLWEbm+Q7xhKBNb+b3iZZj4ww8mQEwjDMeALZB6w5AW+UsaeXkgedsmolXKl3KBpEc4gD/ywgsJKUteTkgaDPOurU1gMZ3E7ZZIPT3onR+i2NhuSkhoc+OEs4BO4m0Ub6O4TOPNbTtMSUmDXseLfG0TsI/rGXrJFWXeEbuM7rtvGcW6zsmTTgXbttG2bffRsqlnoii3BPoKVrmpyAMNBDUe3PDghAdBLIwDPwlX5hY4LzhP+PSFPAjjgRcPv3L+9NwpivO7ALZgE6GIffxO0INaXx9Jly8nsKXRtWuZVFeXwWGDlJZWT9HRPXxtDKP29kQW3OksIjHsO4WFNRYcG2KB2MfXyyGOB9HrLQ5RDgSsXab4w3x/p/J7hj/S2WnFkB4gLo5P4sIf+7K1RbIY/MXgtusgaXAfwL4IdvjZcSX+4GCo6XXu749gi2R3JMeVeqBctEkPt5HzKTLEbW+P5Pb2tIOY5CtuOTYIajmHiqIoihIIFdXKTUMeYDDkGyIMD1DSG4EeUAi2hIQEE0+ZO+B8yJBvAecRD9V4EMWDL84nTB5WFeVWRYSl/TvwFaf9/SEspmPp/PlEFsuJdP16NpWXr6fW1mS+LkJgQuCFUU9PjBny3N0dzRZj3BDbwJ/4FXBtFYGKMuX3ijion5iISPkd4zqM3zrcSCtpkB5xcb2WHlzkL2FyXHbe8JM6wS1CFf7IW+qGMMxhBlilHKAcSS/taOfNreuVh6ccCH7M3caoJ48wtuOKwe3k5QFtIYuXKYqiKMp4qKhWbgryQAPhLA970iOABxs8FEG04aEO4kyZG+CcyQsPPPi2tbVRc3MzNTQ0UH19vZk+gm/F4jxi5IH0WMMU5VYEvxlc0+SFIRBxCDdsYGCERXKUMUSJiuqh5OQm/v108fURc4mx2FgIi8wBtj62fg7rN+7wcM9UC+Qr4lZ+d1IOsIW3iElJg981frMQ0TDERTrUHeFwSxoY/MTglnjIA2VKHCkL+5Kv1MEW6XYcbO16C/CTtOiRj4sbpNTUXkpP7zKWktJj2kTAJ7UyMupo6dIqWrECC5R105UrmJeO1cLxEtCpp5Qp5Yq4RpjUT1EURVHGQ+8UyqwjD0ZJSUnmQQ5iuru724iz9vZ2s8oqVpHu7e01D2jorbB7RZWbAx4scS6wmjHOV01NDVVWVtKFCxfo2rVrdP78ebp8+bJxwxAHabTHWrmVwd8+RJoIaLn+2f5DQ+j1DeN9iLgBvt61UVbWdd52sDDE4lzoJYboxHDmAf5NYbg3rNeEC8hbxC/2ZSvi2Bax8Jc48BdBjX2IS8RDGhj2xRBf0ogIdnrRQ/gYsKp4JNfEyR9xYHZ8O71vXSSOiFvpNUccOT5JA1GdkDDIormbsrPbadGidkpL6+K2cVYVB/hWdWpqIy1efJ3j1LNPP1VVxbOoxme4cHze5WILN8rE1inHKU9RFEVRxkMXKlNmFTyowCCS8TCG3s7r16+bv7vW1lZqamqilpYWI6o7OjrMw2BycrJJiwcbXSzm5oBzhoduvAjBOYKgrq2tHX3hgcXKMIwfbgyXxHnFeUQYRDX8ce7wsKootxL43QARadhCqOG3IEIbn4zq6kKPNa5vvfw7w324ltLTGykurovTRPD1MJUuXlzF22TOJ8Ss+p2d3cG/u27+fTnDo21QBkQi/EWYwg/lAykbbjH5fYpbRKb9+SvkI8eB+LCqqgg6cyaat+EsWEP5ekAs/p3h0whHXJRlj0YCth+AP/YljsQT4LbzxLDuqKheLq+T7xNtfL1p43J7uX7y6TLkG8b3lzQqK1vL16QUU/e8vBYW2u18PMjHyVPqgS3AsUv7YZSB3nsURVGU8dDXr8qsgYcgPKCgdxpANOPbhNjiIQnCDC90UlNTTa8BhhZDcKMHFAIc4RB1yuyC8wZhgJcbEMoQ0xDWWVlZ/FCfTTk5OWYL96JFi2j58uVGYOOBFD3XGHGAh3EMGZeHcUW5VcDfvAhcGPYF/BawajWGI/f3o/e2jxISWigtrc70VOOzWhzLxMNK1liYrKcnmkUuepaH+HfWy9dTRxiLCBVRiHLF5DcnYhR+2LfFq+wLiCciGv6Y993dHc4WQZ2dEXwNwOe/sCJ5OIv9KCotjaX334/mazpeljo93shDTMqBSR2wRbkSB/viBhJX6iH+2OLFAl4mYMg3eqmzstr5/tDD7eGsGI74Unc0CaZFYzh4cnIn15+oujratD1WEbdFNUA6u0wpV1EURVECoT3VyqwgDybotYRAxtDgixcvmgcXCGUIMmwhxrBFzybEN3o8xSDYILaRBkJNmXlwztDmEMSYK43rA+ZOZ2ZmmusEhDZediBc5mQiPrZ4QEUPF16aIB4esuGvPdbKrQSuZyLS5Pch4hJcuRJPFRUpVFmZziI1huN2c5pG/o3VcNw+dg/zNpx/S/HU0pLOv6d4am5OplWrmmjNmgaKj8fCgR4BDRMBL9ddlI0tfpOoA66vAH5SN9/4kkZ+txD+tbVRXH4kC+oIvn5HUlVVpPGrqMAia9FcfyfN+vVDlJ7u9JbDjXKxj7Jw3NiiHQSUAT8IW4QjjbQR/CUdzAb5wvyFIQ8Ib95w+wyZoeHp6Z3cXv18DUtmUZ3O950Rvuc4374GUk9pC7hRJ1zHtKdaURRFGQ/tqVZmHDycwLCSNx7m8KBy9epV8/ACsQVxhgdPGASaDCWGP3pBIcIxHBxpRODBlJkF5wwP0zhHOFeY615XVzd6jjC0G+cU5wL74kYYtmlpaeZ846EUwhoPxsgP8bCP/BVloSMiDdcubOGWayKsoyPKfG+5ri6JRXMiizcs9IXfChYhc4Yv9/aidzqSMJ86JaWTFi1qNj2uzkJljvC0f0+StyDCVPwgQLHv73cIP6kv6ir17+qKouvXY1mMxtDlyzF05kwMlZc7BqGdlBTO9Ymg7u5Ieu+9aPbHt6GxGJi3KEZ+cOO6AKQ9gNQH9wiAMOArmOGW9CzJTe99c3MC1dSksbBP5vrEcns5oh0rgEdG9vL1qJHz6+fwBD6GBL6foM0jqb0dw7udPMVQPoZ8w1CO1EdRFEVRAqGiWplx8JCEXkx5mMLQYTysoNcaQ71FiMEg0CDEILwg5mDoxcaDDdJhSDjCEQ9hvg+EyvSAdoUAxjnBOYOhpxpbnDcR03Ku4Ma5hJ/MocY5x4sSnGu8FMHDKtLDH3GwrygLHfydi0iVv3m5FuJ31tsbboQ1RCs+kdXTE8/Xu2gOdwQtRCN6pzs74/g3OUxLljTTHXdU0uLFTZznEOfh3Usr+8hfRCLKQV6ohwhGiSP1EOGIfbzIxO/frjOE8/XrcUZUX70aTefPR9HZs44h34ICohUrUGYklZTE0b/+azS1tGBotSPecQ1HuYgLN0YbwY19lA1DGOopdcE+6o94clzYSl5geDiCWlvj6dq1dDp9egldvJjJwjnRDFUXQTwygs+S9VF9fRwL/pV8HMncnqFUWxvKfiNcF4+AlrzRMy2f05L6KIqiKEogQp555hmvV8BnzpyhdevWuS6HH//kFfrCI593XYoSPHhggojCQ5o8LGFlaIispUuXmpWkIbwgzGT4MOLggQYGIYcFzNBDCsvNzeWHyiWjD1boAUW4Mn2IoJZzAtDe5eXlpr0XL15shn9jNAHENLY4jzhvWL0dq7jLQnPYv3TpkhHnOHf4G8CDOh5UUQ7mZyvKQgbXORFl+JvHb0muX/B///04/m3Fs1CNZXHXz9fDWsrOvsrXuUt8/cRvD72pWWyZfK3LpNjYETOUeelSLFTWM9qjjLyxhYkgRv64BuP6iy0QUStIWvjBEI70YWHOJ6ewCFlZWRSXHWN6zGV22OXLRF1dzv7ttxPl5RG9+uoIH88Ii9FhuueeHvqd38HUDwjnQSNQccwoC/XCNUCQdhF/xEU9cAwQ35j+I2IXYYgHg193N+oYzWI/lmpq8KKvg1JTm7kd63m/xdxHOGsuI5zOni1gUf0R8/IiKiqUbrutia3ZGHr9UQeUi/pImWgT5IEpS4qizAx4vsMaOnhuUJT5Bu4bGJ2polqZUSDM8MeGBzc8sODhBCILD0d42MQfoQwXRk8nep8RDwtiQaBBVGMf83jx2SbMq4bhgQppEI6LMOIq0wMeZCGa5SEXW4DPZ2GkwLJly4yIxrnCCxFZXA4PophzDcNQcTyEynnDg+mqVavM3wL2UQYeWnEjVZSFDK5zuN7ht4S/ffxOgPy+Ll3C/OQIFqkYOt3D17VaI6yTk+v5ugnxG83Xt2z+7WVRc3Mahw/T4sVdbB382+s2glmEILYw/L6wlTLh9hXPKF/SwA1ElMPPEdXh9KtfxdAPf5jA1/JwFvphdMcdZOZL430YX34N8Fu5kujpp4fp5z/HPOUR2rixl7Zu7SQsHIZVuCMi8CLNEcV89KZMiFYY6oe6SM8w/CDsZeoPrvPwFxMQv7NzmAV1FAvqaL6eYG2HTm6/Zm6nBs7DEdUijq9ezadz5+6ihoZU9o/la1kH3X57E91/fy3H7zNtIi8gcP1COrQFrlW4pimKMv1ATOO6s3PnTvM8oSizjTznfvvb36avfe1r5v4TLEhbXV1NP/rRj3T4tzKzyMOcPNzJg548vMlDHrb4I8awYellgZ+kQ1xs8YAk6fBAhWHE6E2VHlXlxkE7y4rdOF9oa/tc4AJiGx4+YXi5gXOCB1H4i5CAGy9OcI7k70G+Ra4oCx1bDOK3gN8Efh/Yh3V2hlFTU4yZ69vYmEitrXhZGM1xnJs1NCSGhjc3x3OcJI6TwPvoNfZeTEt+j+KGAcTB7xZI2UC2CPNn+J1GRYXzNTaMBbUjot95B5/JIlq9muijHyV64AHHIKgR59OfDqGvfz2Ufvd3Qzk8nI8rkl57LY7+8R8T6cyZKL4+IG/nWi518XcMMLQXrvcwXFcQB3FRLyDpIyJGKDW1hwVyK61fX00rVtSx6G/l603faHy57oSFwQ2BjXJx7J62kbioB8oEThqnvoqizAwQ1V/96ldVUCs3DVz/YQAaBM+nwRqef9HZh79hvVMoM4q83ceDCRCRhgcmeVDCQwzc8scJQ88AHpgQJvHE4C9//AjDAw/8lOkBbS8XCzyMyhs72SIc7Y4HT4hvnC/0SGOoN4Q1zhHCJQznEIJaeoBkOKf2/Ci3AnLdwu9A9mG4ZmHb1RVOLS2YfxzHgjqef0Px/PvAnGoRwo6obmtzwltb43gf332PNNdB5CPXP9mX8oBcK20QB/mLSRxsxY2h3/jMFxZNS0rCS0+nLgkJxA8QRKtWEa1d6xiehfFe8447Qoyw/tSnQjlOOFVURJme7l/+MpYuX44kfMIK39wWoSrlSv0B/JzyneMQA0hji1zEw7emExKcT2thWHxMTD/fT0L5GhTBhjZyRkrB8PmxxMQ+1/rZ8GIWn+AaWy72UY5dT0VRph88J2AamaLMFXD/DNagX/A8a9YKctMryowAcYULJh5o8GACN8QZBJmIZxFnEGQQZw0NDeYPFH4i3uDGgw7EGf6AIfYAhB+GJCMfZfpAe2LIJYbV46ES7Y7h3uIPE3GM84jzgPMHP5wvOWcYui+Ll+H8y8sUxFeUWwH83YvJDRhbiDdcF3t7w1goRxjh3NMTy7+nOI6DhR2dYdn4jnJvbxT7YxGzGLPt6orlPJx1KmAi/GAAecPED9dOKU/ANRQvuoAIV8SVON3dw3TtWghfA8IoNTWMNm4MpW3bnF5qCGwu0gsUHRND/FvHS1TitGH06qvR9OGHWDk8hK8FeDGA64AzsgiGl6xAjgOgDqgbDOG2IY6vG4bjHxiIoqamRLp6NYvF/DKqrl7E5SVzWzovHxAnObmfVqxo42NopTVrWmjlylbKyurm4/H0WCNfGS2FvJFWmTwVR3bQgeNNrktRFGX+YIvmYA2oqFZmFDzIQXjJnGc8pEBgQXTJXGgILAgwuNHbaftBpEG0wZAGDzswPPggHPEg8JTpB22P9hVhLSuxY840XmRIGPblnIkfFo/Dau14IMXcd8y9hr+YotwqQETjOugP+EdFoccU36bu4i2+o9zJYreXRa4jvDFUOSaml/0R3uHG6WbR5/29d1/xZ4eJaBZx7WsiOgHceDTo6AinDz6IYIEaxvsh/PsnFqJktnwZ5zQmuhfwx/tObKOjR/iYhik9fZgyMzE3GS/r8KLVUw+UK/W26yNmC31c81FH+AHftH19eDkRR3V1KSzoM6m+PpWvNfHc/s7oKAekQXy8aECvtKdcXyR/f2HznqbjdGDHAZpY8zbR8QN2vAo6suMI/z8BnH9p9kHauznN9VCUucdr3wyhon+44roUxYM/0TyRARXVyoyDhyAINBFTmF+LhbAgoCHI0JspIg1bGESZbMWw6jQEGh50kEZ6RpWZAy9ERChjUTnMG8GiZDKiAAJbFpXD+YQb/li0AT3S6KXGqt94KYKXH3gRsiAfUhUlAPgN4YaL65aIQ2wBBHdychctW9bMVs+/Faz8Xcu/G2eBLVw78R3q1NR2WrKkjnJyanhby4aVrTtNehGZ9u/KVyhiH/EkPtzYFzfqJqN/8LvFt6Xb26PozTej2cLp0iVcwzHM2hHN48FZGQGdkzNEDz7YQ5s29dK6dQMssLEIWT+3hzPKxSnH6T2X+gHso71QNzuO9BzDXx5gECaGoeqtrdHU1IS56Sl8XUrge0Qsx3fyBxgVgPnr9fVYKTyWt9F8n4ngtJ6eet92wlbqtlBoKj9FVEB06NiE8tiHfNp+eDv/PxEbaIsKauVGuPIPVBRSRBNr3iv0D0V2vNfomyHf5P8ngPN/Of8ylXx5meuhKB7kuj8ZAyqqlVnBeehxhgSj1xLiDCtIY/VnCDH0amILYQYTIQ2Bhs8uYb4NFrHAQmYQccgHD6vKzIN2hiCWFxsQyXgpIp85g4DGCt9YbAT7VVVV5nzjnK1du9Y8QKugVm5VfIcpA/wOxCD08A3o9vYY3sbxbwVCMMoIPEeID/M1s5N/e420Zk01rVpVx8K7g4W301ONmzlEptzY5TeGtMB2o3zJ1zYB+1hIDN++Dg0dJnwXmy/bdPUqVuoOoawsZ4j3eHR2EpWVEb37bgidORPBx4U52cN8zR/iemMKjzMvGobyUD+7Hk4dPO2E9hPBD2RtBhwzrL9/xIjpxsY4vnfE8vUKC6zhhV6/MRwHmgD1b2mJpYsX0/m+Ekfd3fi0H15ueOZpozwxwa7bwqCJyk/l0ta9W6mopNS717niCO3YscOxI8fp+IFiOsQn81CxDOWWnmrfHmy43R5s5FFcTMUmj8mKduVWRH7vNleOvUj0aaKvfG9CeezDA/TkyJP8/0Rsoa+poFYCIPeXyRhQUa3MGnhQkWHfENQQ1hDKENEizmpqaoyIln0INQw7zs7ONj2kSAuBhnyU2QOCGC8z8PID5wziesWKFSZMerNxHnFeIKZxblevXm16fBCO9IpyKyI9rLZQtAVwd3e4EYPoYW1pSeRrXBL/jmJMfEdgjrA47OXfXTstXdpAS5a0UlpaD4tbZ1i5nRdMQFrbD267HiIWYQLC8BkvpAkNHeJrLz53NcJ1Q5wQLteZTz0ejqgeoVOnQllYR7CADaXYWAwBh7Ae4f2xohrY9ZFjRxjiQVhLPLQnwnHMeJDBu9WWlhgW1VgVHS8kQri9eljIY0h9N6dFrzPaiQgLvF27lsbx47iNMZw8hEU6PivmPXda9u26LBiayulUbiHl87/CohIqFd2LIeH7q2jXwcN0+DDb9s20ee9B2lVQYPy8h3Kn0YaNRKfKXVUteSKPo9l0EOnZ9tF+Ul2tTAR+495coWMvFtC3S75New+87N3r/No3ze/R2Df/gf6haDl95dVX6SvLZSi39FT79mDD7fZgI4/ly2m5yWOyol25FZD7Kqzooc8GNDwLSzygolqZVfBgBFEMcQbxtWTJEsrJyTEPTRgijN5QhEGE4YFp5cqV5vvG+NarDCHGkEBl9kHbY5g3zg+GdeNikpeXZ3qjcY5uu+220X2EQUzLvHl5IFaUWw1cx/CyCdcvjNrA7wJu3ITxYIgFtrq7sUCZLELmrOwtDA9jKHYcVVen0blzuXThQiZdvx7Hvy2P0LTFH8qDP/LHPswOlzC88ILBDX8BPbpNTREsPCMpISGS1qwJp02bnDnVNTWeb1MHAvn55o2ypVw7DoBIlnoBbHGNl3pjK/nB0HYSBlBfDFVHbzUWewsJGea6dvL9pY1FdRvfW/rZD+VgfYdBSk/v4od4tFEI31f6afnyPhbWnnriXgTD/kIEQ79zC50B3PmFRVTiqmozJHzXTgp21Hba5q2Ue6qcIKslT2zLyg45vdRs+0uIqupHu7MVxS9jRPWVY/RiwcP0AP97eO8Bell0L4aEf7KMvn/ZHVHy5JfpyyWX6fuf/rTx8x7KvYy2/AeiF4+5qlryRB7fyafLSM/2c/okqa5WfJF7J+zH//xDuvPOu8dY6ftv0pUrV0bjARXVyqyDByuZY40VYKVX84477jAiDUJ6/fr1xpYtW2Z6tREXpnOoby54oIW4Rs80FoyT70/DMCwTD8jwh4DAnHicM0W5lcH1DiIRvx1sIQxxA4a/IybR64rv9+MbyfimP+YAOwIY5ojqWLMA1+XLi6iqCtNmnOHLgsRFL213t7OaeHMzVtvG6uLI343I4EESZcNEyApO2AgL9lD+jYfxbzqUUlNHWHwi7jA/QAxTQwPCycuaWDfhO9aOjVB9Pa7x+D79EKcfpLS0Ic7Luzy0AdxSd0HqB0SMo83gJw8v/f0hfB2K4LLxKbIYbp9IPu5wjoceZzykY2G0Ad4OshvlYrg4Frkkrk8vC+4+rlM/5eT0UWbmoOmtlt5zlAnzrdfCoIKOHSqjkv3uEG+oXt8h4EGTT4W5p6icT355zUba4k60Lth10Onpdk0XK1MmwldUY+h3wcPOAO4HHt5LB1xVbYaEf//vKNhR28u+/G0qePEYQVZLnti++upXnF5qtk8eICq7MNqdrSgGudeI/fmf7XVDHA4//z/o4sWLXnGAimrlpoAHJRHWeICJj48386UxVxcrTKMnFHOvIdLQM4qhxRBqys0HwgAjCeTc4RzJkExscZ4QBlFtP0Qryq0IfgPyO5B9ceOhLipqkK9/PWaINyw+vpeio/HtZOdBE/dq9MBi4a2mpiS+FibxbyvB9GbjN4d4yAfCE2IYC3CdO5dC77+fSZcuJbEIxqe6PMJUykZamAhH+DvC1YmDfWe0ST/nMcCCfoDOnBnkvEeospK87N13iV7j596f/5zo+PEQevttzBMnWreun+68s5sKCzHlZ9CUJ8ePfZSBlw0AbgE9xSJw7foJXV0RVF0dx3XJYMvk6w16lge5/bCwGRYsizPDwVta4vl6hbnTURwnlbcxLPT7acOGNvrIR5r4ftPLghrztD2f8JJ6oFyYXYd5T0UplRTt8xK9B3dV0dHjTZSG8dyHjk1KYOcX5tKpY8eoJnsDQTpPJQ9F8RbVr9H3vvIqHfik8/sLger1HQIeNA/QwwUv0rErV+hYxX+gr7kTrT/9/cuj1yGYLlam+GKLZbE/+eM/MGEQ1JV84/MNByqqlZsGLmYQaBBheLgSPzz84eEGF1QMB5d51MrcAQ/CIqwBeqnRQ43ziJclCMO5VJRbHbnZAvwmcF3D7wXXOBAbO0DJyRDUfew3zNdDZ7Eyp/caPdno0R7iB0/0vDq9rzAiR/zC8LtzBCoEJ3qqo1h8Y+GzSBbG6P32xAO2WISfPBQgDjQl6pSW1kvLlvXQ0qU9lJHRx35YxbyXrl/vp4qKQbYhsz1zZoBKS4fo1KkRevPNYd7H962J6upCOW6YqROGXYeHO2VIXe162733wD4u8Rc/mBwnhqijl9pZzK2HRXI7i+NhPvYEamhIYmGdyHEjjLBub8dq4Ojhx7UKCykOED775TzPe4Z/A7s8u17znYrSEipyh34LRghjGHfaZtrJAnu/O3TbWWTMmTvtWajMh/xCyi2pouwNbm+0bx7BfH5LueXxEtWvvUwH9v7c6/d++ftl9J1/uELLMJ77K9+blMB+4OECevF736OK/C0E6TyVPJRbD1zz/dkf7Xuczp496zcMqKhWbiq4YKI3BOIMD1a2oIaYhuBGuDL3EPGMc4RzBjfOGUYV4LwqiuL5TrUINjxA4lv9eAkF4uIGKTW1j4VnH8cLo9raTBaDqSwGw1nQ4Ro5yOIP36huY6HbymKwheLj21g89hjBhxeTMNzUIcBhjkg02bs4Drnx4/oKA/BDPqgnwNxjDI9esaKTNm7spI9+tJvuvLOX8vJ6WbRiPYxeKi/vN2L69OkBKivrZSE9QO+/P2TE9dmzQ3w9H6GqqjD62c+iWXhH8DU8hM0zHxplojypD+qP67xzDB4xDX/Ewz78YdhHbzri4FveISGDpu2ysjpo6dIm08vf3JzMojrFFdXhbGFmkTKsEF5bG8/70VweXmo49xonT89cdDGpA7YLgfzth2m77/ewWAjv3bvZ6WnevNfTi+1GFD9nGLfvJ7Xg3kv2CG+vPIL6/JZyqyPXRvDaywdorzv0WzBCGMO4l32Z/o4F9ifd65ezyJgzd9qzUJkPDzxMBQfKKH+L2xvtm0cwn99SbjnknjAZAyqqlZsOHmREWGMfFzqIM5gK6rkNhDRENT59Jp9BwzlUFMVB1hyAQUhDVOMGDNGGax0+N5WZCUEXyb+nKNNTjJ5XzAWGOMYnoRISOll4t1ByciuLvFC6dGmxEYzYx4JbeChFvnFxI2ZIc0YGRDgWRgvj32Ysx42nzk6IeM8t364DTPxgWHEcq37jk1opKYO0fPkAWz/l5vbTokUDlJ7ez9bH5Qywe5gWLx6gJUswR3mAxfcAC/F++rVf66Hf+I1OWr/e6YHHZ7pspFxcL1B/eZkqYQBhYrY7Ohrld9Lq1V2mXljI7erVZBb8sdTT4yzg1tycQjU12XzcMSzMMafaMcxRxxBx2OCgR7iLeAdSPpCyFUWZeR54coSe9P0eFgvhkpIvOz3NXy4xv0ljbkTxc4Zx+35SC+4Sr3nYXnkE9fkt5VbDfrkarAEV1cqcABc39GJAWEvvpwrq+QHOFV6AYPEyRVG8wVoRIqhFVIuQg3iDqM7IgOjE3N9wjtNPkZGeLxxAVMfFQSS387aTf2+RdO7cUqqtTeVrZSQLQcwDdj47FR8/QllZvSw4u1mId3N4OAvLeKqri+drazTn5hHQ8iAAQSs9RXCjbtgiHq7LMTFDLJoHjWCGYcVsMYjtFSuGjJDOz+9lAd1Pd9wxQA880Eef+Uw3PfJIO915Zw8LdAxfN0WMYvdOoU1gKBOGMKmnPPwKqFtMDAQ9RHUnLVvWz2I6gc6fT6fq6iTTJlikrKsrjv3TuL2ijZgGTpZOGdgfGhocPRfyQgHY5ctWURRFuTWQ+8FkDKioVuYMeFjC3Gl8D1kF9fxCBIKiKN5AEOL3gZeGMOyLvyPo+llQdrNAraM1a2pYLOIzUFhVO4XDY43Aw9xqrABeWbmchWMW38BDWERm0cmTeXT9eiJfL7HOgSMQYVi5G722NTXRHD+Kt+HU2ophzp636igfW9QHJv7iJ+IaJsO20YOdmooe6x4jZnNyemnRok5au7aLPvKRHrrnnk66/fZOFtrdfBzOwmsREU4+yBN52GWgDrhuYF/KgJ9tckyOEMYnyJzh2BzEx0h8fGgbfOs7ji5cyGIxHUFZWU20cuUFFvvnKCWlwyxG5nyLGmLZudcgD7jxMkJENAz7IvAVRVGUWw/cHyZrQEW1ctMpLy8f15S5ib9zZZuiKJ4eYRFy2HoLR2cRsrS0DtP7Gh0NERrJwjiVBaTTuwwBiSHMvb2Yn4we7TAWysl09uxiamhIoJ4eLAjmzItG/n19+CRWBAvpSBab2IZRdzcWJbPLdUzSiFvqKQ8JcEucsLAQio/HZ7IGjGHuNRZZW7Sol0Us5mH3GsGdkdFPSUkDLKqHWbR6BLxtyB/+APt2PcaLi61jxMcVSnV14XxsOH5ssQgZ6lBDq1Zd4fpcNQuYhYSEcZugxzqCjwHzxodN7zleEgAIaRHWsi+95+KvKMrMgN8Yfv+KMleQe2CwlpKSYkbahjzzzDPOXcXlzJkztG7dOtfl8OOfvEJfeOTzrktRpg+Ir0ceecR8q9oftbW19IMf/IA2bNjg+ihzAT1vihIc+EwggBDEgyO2ItKwhWjs6AihDz9MonPnEujq1XgWhh2crp6ysi6weK1mcRfBohGfiMqi8+dXU1nZOpM2KamfPvaxy5SfX8OivJ1iYkbMyuKVlVnmU1NVVSl8ww8zi46hBxk9yeHhTvlSDwhH9NYinQ0edPGZKYCHBvl0HtKJ2HXErZOP5AlEmMLQs4xeaOCbVpBecSBxZCs92Kgn/NCGiN/bi098pdDZsyl8vCksqEMpIQE96FdZUF/g+EjjrJSOudXvvXcXp0nk4wyjO+7AXO8OyslpM5/YkrpKGQLKR3mYkoRPBCqKMv00NjbSypUr6bOf/azroyg3h29961v06KOPUnp6uusTHJj++Morr6ioVm4uEGfFxcVGhPkDou3gwYMqzuYYet4UJThSU1NHBaeIRRGhAG4IwvLyeBaICXThQhLHG6LYWCzC9QEtWVJphGBoKOZPR7OozmOBeCeLzWgzrPm226ppzZo6ys1tpPj4YSOOr1xJp8uXM+jatUTOK5yFZicL724qKOhiYez0xqIuAEJSBLOAuonYBraolmOB2JVjAbIF2IehHBHBiAuTNoABbGVIt+SNfYmH9BIGP5iI6rNnk7k9kqiqKoHjDJrV0XNyqrgtqty8YSEcnkvvvHMPdXQkcT7h9MAD9XT33c2UktJtetNxXKirlIFyxY199EDgqwaKokw/+H1DWMMUZb6Ce6aKauWmouJsfqLnTVGCIzERwtYRgxBpMIhViDX4Qbzhk08XLoSzQIyjc+dS+eEyjgVgDN1++wkWzO9TdLTzqSvMAa6tXUoXL+azyEtjYRlnxPSqVQ18327gsgZMfk1NqeaTUtevx3MZYbR0aS+LzW62LoqJiTQiEmIV4EEAhnQiJLFFHRFPhK2IahHaWPnfPiaYDdLhYRlbIPsSD2kFrKGBcCDtAreYnYf0XA8MDLFYjqVr1+L4OOM4DYajN7KwbqTU1MbRNFjEra5uCX34YSHHzeJ2SaLf/u1KFtbVFBuLhdjCzEJyqJddnrQLjhe91PX19SY/RVEURfHHpEQ1bqKKMp1cuHAhKHG2atUq10eZC+h5U24WEEDziaQk9Dx791DD4BbhNzgYwiI5jAV1Ep04sYRFdbTxu/32X9HatR+wsMMwZmdYdUPDErpyJY+3WdTdnchCuYlWrGjk+3Yt4dPXvb2xnFcKtbYmcv6YAz1IS5b0sICEAIbgTiR8Ziovr4N/p1hIzFnEy7xld+tmC2ypK3rAIarhxvHIYpIishFH0tjHJvsQ5iLkJUzaxTaIWsQTgStxRGhLPvgcVnu7M18cC5YNDw+6C6O187G0ufXEXOt4bo9FLMBXU1cXerQjWVBfpzvuaOZjCuH4nh55lON77DCIanw2UFEURVECMWlR/fbbb7u+inLjYHJ/MOIMK4LPd+655x6zXQi/oVvpvClzB/yG5puoxm9FhCHEGhC37DsLiIXR2bOp9NJLq/h3E8YCuYcKCt6lVatOc6w+Tuv0njY2QiCuYJGXzSIxhUV1Cy1f3mBWDh8ZieC0aRwnhYVzHGVnd9HixV1m290dw+lSqLQ03fRg/+Zv1tFdd7VyOUMsLr2/Ey2iEiIW+wiTXmoRthiCjfrgM2HOMWBRMicPxMEWbhHEEOEyzBt+Eg8GwY5ysI84Ek/iIr0IbdmHgcHBYRbW3Rw2zHUJ53K6+Vg7TN0wXL61NZ3FdyZ1dCyi+PgQSksb4Lbq5HbrM3GA1AfgeHCsAP4oE6K6CcpdURRFUQIwaVGtD8nKdIJ5ahBn1dXVro83S5YsMeKsNOETrs/8ZOnVl0ZF9f+rzzHb+Uxhxy+COm+YT6oo0wFGR8xHUR0fHz8q2CDSYLIPgSgClndZ7MbSW29lUF1dBAtmYjF8gbKyrlBMTBsLzz4j9trb06i+PpuvnZnU05PE4rCTf2+tbI3U3x/J4i/FWFdXPOFzV9nZ3Ww9dOlSGh0/vpTFeCyXFUaf/nQDi+o2Fpnd3KaeHlox1EnEJsSxL1J31EmOS9JA8GIf4UCOFQJVxDEMIJ6IW4hphCOugOHe4i/lSF5Y8bylJZzKy/E96hBKTm7j9q6n2Nh6I9RDQuJYEGca6+jI4nCixYvxje1OyszsHT1OQeriW298h7+1tdX4KYqiKIo/9JNaypwAD07+TIgKGZrXtlDxd85gAh5S1dSmw+YrEH8QZiLQbBNh6Yi7ERaDEHytLPzaWRz2cEgYC+c4jufpRYa4Tkxso/T0RhbNdSyKWzhuN+eBXmUsKNbH+fRynB4W470siLGg2DCLbAwdjyZ8bis8fIh6e/HZLazO7dRReod96yhC1jcOgL+IZPhhX9yIK9cDf3mLW/JGOhHP8AdoFwmXdHA76Ye5bTBsHou35bCwXk5nziym2toEzgMvLpAWnyCLZXcMHzNWBx/h9homvJeR9pS/L5QFQ972tQz1QZmKoiiKMh46/Fu5qcgw4rNnz7o+3qxdu1aHf89BbqXzpswd5mNPNerriGbv3moRiTKsGn6YI1xVhWHaUWyRLALrWRzXUVJSPefT5aaPYEEZyVvkG8UCOsRYVBR6m9FrHM35IjzC9EDDPzJymGpqUqiiIpva2mJYvIab1cBXrMDQ8E5O7wzXRj3RUyvDuCEo4Zbh0EB6lUXgIp4cE/bF4EZ6QY5X/EQwi4mw9s1HxC3CRVxjKHlvbz8L6kSz0vnrr6/l40s0LxBuu+19/jv5FbddDOeXRh9+mM/pU2jx4iHKy+vha1M3x8PQde9jxhaIsEdZCEdYd3e3GQKuKIqiKIHQhcqUm4osePXBBx+4Pt7cfvvtRpzpgldzCz1vys1ivolqzNG1RbUNBKQtqjGEubExgq5di6RLlyL4noue3z6Ki2tlkdhMycmNLJD7Weg5C4TBJL2TRwyLwVjq7IxncRjNQrLHfMs6JGSY845lYZhMHR1RLEojKDNzkNLTByg1tc+IbgABKYb6irBE3nIM9nGgzvYWIBxxIX4hUCWNLYoBykA6EdsSBj+YlANBjXwQhsXJ+vsHqb4+gkV0DDU1JfE2lSoqFnO7YRGyULr77rfp4x//JafBsO9sOn9+OadJMMd6zz1ttGlTC+cPYe/MF/c1POegTJSHOuDYe3p6VFQriqIo4zIpUa0o0418mumtt95yfby59957jTjTTzPNLfS8KUpwOHN7PT2vMAhKEXEQxXBDOOIzURi6fO1aGIvBcCorW2zmQqMHNjOzmgoK3mZh3czuQTanR9m2rq4kwqe2LlzI4W0qPfDAVVqzponLGOSyIJQjWCyiRxarXody3RzjKhkhi3ogH9QL2GJZ6gyxCVBvHIvEwT6EsbgdEez0dMNEVCMcJqIVhnjilnSSD0Qu3ADt093dTx98kEtvv72K2ttjqLPTeUnQ3x/OFsGi+n26//436Ny5DWZBNwz/7u2NNvF+7dfq6fOfr+LjwIuJIVMvKVOOHQIaPeEoH8crfvhWtaIoiqIEQkW1clMRcfarX/3K9fHmox/9qIqzOYieN0UJDixUJohIgyD1FZaOG0b04Yfx9PrrKSyo06m+Pp5iY3toyZLLdMcdv2JR3cT5QKx6hmqHhcEiqLp6Cd/D86ilJYnzC6dPfeo85ec3sHBGj7hnWLfURdJL+djCD2He9XJW9kYY3AD7kh7hMIAtxDOQ9GIIs/fF4EZcEe14wSA9187LBmdINnqqBwaG6f33l9Kbb+ZRY2Myi91YTkuUkIBPhNXR2rWX2C5TWdntdP78ag6PM8Pjly/vo3vuaeJrUyO3BV4gOC8N5DgF6alGGOqDlyIQ1bpQmaLMLPiNYZX9qY6KxSim5ORks0Cq/ZsGch2Ra5OiTCe4F8bExKioVm4uEGcf+9jH6L777nN9vDl58iS98cYbKs7mGHreFCU40tLSRoUjBChEGoaEQySiR1TEoyNuw3g/lI4fz6IXX8ylzs5IfhDEGgatlJt7mQoK3qLExGbOFT3PTk830oWGIm0EnT69lsX4vZz/EKWnd9KmTZW0enUju8O4XKc3Wx42sRVR7PsAinwRhi3qjbriRQBMgD+OBQ8SCMcDq8SHKMU+wuEPtyBtAWRot5SHukh6+CNftA+2mNeMfdS1vDyH3n57OVVXZ1FzcxKnH6YVK6pYML9L2dktlJQ0wG1RQOfO5dG1a8m0bNkA/dZv1ZhVv5OSeky9UCbKQH44LuQtdcUW9UCdcK66urp0fQhFmUHwJRj8JouKivgalzjmmjQR+L3id/qLX/zC5JWRkeGGONcZ/MZXrFhhfs+K4g+sd5SUlOS6ggf3J7x4xd+simrlpgOBNh4qzOYmet4UZWISEhLMw6K54bJBqEHUSS+sCEwnHEI5jK5ciWVRGMc36hCOM8Ris5XFaz3nVcVxOjmtZ7Ev9M6gp5qzY+GXTjU1S/nBcZji4/spJ6fDzJkOC3PKFUM6PGRKvVAHmF1H2QcIg+BFGjse0iMujkUEL4Ab+wgTwQ2kHIkv+zDsIz9sESb+kh4PxtiHX2NjNB9nLD88J1BHB+bYD1NaWhetXt1EKSkjfOzh7J9B7e3pvE02n9Jat66Dw4YpLs4Z7g1DOQB1lbqgLJQDN/xx3Dr8W1FmlsrKStq5c6d5SYeeavz+JgN+qxDM+A3/7d/+rZeOwQu5goICc/1SlEBMVVQD/L3iHhFWVFT0F66fobGx0esNDzh7rpJuv73AdSnK9JKZmTlqVVVV5oGmsLBw1E+Zm+h5U5SJkV5REW7ysCj78BewHxqK1byHaNGiHvNprezsVvPZrMjIbn7YDDFzgzs6Yjg2elLxCS30VEMoDrHAHuT7dydlZbVSeno7C0gsxuUpS3DKcepki1sJEyQN/MQf8SQ/GNKLCJZ8xODGdUHEsMQXP7iB+PmGoUxxI72UFR7eTYmJ6JFG2zTwMdfzMbfzMeMlBlZEj2H/EG6/QcrNHaQlSwZYWA/yA7vTey7loAx/5ouIekVRZoba2lravHnz6IgUf79L2+rr6+nP//zP+be9ZHQ0EH6ncXFxZqSc/QwCkZ6bm+u6FMU/169fn/JCqLhXYeSZfqdamTO88847Zi4MDPvK/EDPm6IEJjY21vTY4kFQwAMgbsLoWZFeYWxhELuxsREsEmNZJIazeETaZGppWUrnzt1O77//MXrzzU/yA8Aq9o9isTdkbuZOngMsOHs4jz7eh0j1DKEWUSviFCJR5g/DLWWLeLbx7UFGnigTD7GIL2nkGCQO4ovBT8rGFogbeUseUkeAvADcyE/yBFioLTZ2hIX1ENsgi2niB+oY81CEdsU2NjaS4uNH2H+Y/ZwF2JAHkGNFGYgvw+DFD24xqYfin4ojO+hIhetQlCmC3ySuKXLNCGS4bmHNlurqanryySfNqDkJU5SbiYpqZU4gwuwv/uIvjKlAmx/oeVOU8fEVi4GEJPCIOqyuPcLCMIRiYiAGY6m7O42FdC4/SC6lhoYcfrDEXGLP0GtHcOLTU73U00PU1BRDFy9m8APnEjp9OscsetbUFMX5OMJShjkjreQh9RODn+Td1YV5j2Es7sOpszOc/bzFrm98eythEg9mt4dtEq+7G8PZw421t4fx8XqGgku+YWHD3EZYDC6cLYrbKnpUVDtiGHPOsbI36uDUDWVIewvwA/7Ox8Kigo7s2EE7xA4cpyY35EbI336Qso8e4dwV5cbAb3Qie/755+nq1asmvgjs06dPmzBFuZmoqFZuOrYwE1SgzX30vCnKxEAAikiDeINbTB4SRdQJCMM8XqSLiIhkYYiFzWJY1CazuI1jP0d0s25kYe3JF73O6EFubg6ny5dT6I031tK//Mvd9Oqrd9OvfrWahXUii1RnnrOUC+GILdJJ77PUC/vSo93cTHTtWjQL+1hqbMT3sJ351QhDOomHekv+9jGKGEZZSAc/aRf4Ixxh8EdeTU3DfAzh/PAcRbW1kSyynaHkUieUibjoRcaQT6yyDjEtvdTo9UK45I9hpUiDMqQOAHFQb8SRHnmpJ8Jg2F84FNG+w4fpMNu+3EP0/PHpkNVptHnvFsqYjqyUWxr5fQayf/u3f6Nf/vKXbmwH/H7//u//3oQrys1EFypTZgSslHr27NlZW9wFq0WuWbPGCDplepipc6jnSrmVSElJGRVweOhzeqKdodYwEXBYRAf+Eo6eVkfgoYc4nKqqoqmsLIE6O/s5TgctXnyJMjKusejD8G1HpDvFhLF4XksXL66lmpps6uhINL21ixc38u+uilavrqdly5pHy5DFe1AH1EeGPKMeELAA+1evprKoTuU4GLY+wsfVR5GRjuBMT+83hn2IUDlepIMbdcM+QByEYwukHMTDPuJC/FZXp/Ixp5u4kZGdlJl5hWJjO4wb8WAxMXGcQzLV1y/iOsfTokUhbMTmEe04TpSFB28g7Q4DUle4ERflw2wWzkJl6KkupcLD2ynfOI/QjtJCOrzduBz3/hJnv2if4990nA48T7R14ynaf6iMAwpo18G9tDnNiTZemo0s2g9V7aKDezdTmr94iuKCIdz4TCfmtdrg93nx4kUz1BvXiR/96Eej1yUhKyuLfu/3fs/Mr168ePGYz3l2dnbS3Xff7boUxT83slAZwD1CRbUyI5w4cYKee+451zU7fOlLX6IHH3zQdSk3ykyeQz1Xyq0CbtIQbCIEsS+CGWIPAg5bW1RjMS35VJWIw76+EWptHeIHxA7q7m7hB8teNvTWogdYPkEFMYlRJB+lDz64m9PEcFoszgXR28oPnQ18f79GeXl17IdVyJ2VyJE/ykH5qAcM9YC4RRj8z5zJoooKZ/Ef6NGICAyrxjGF0vr1HZSf3855OPUZGXEEM44V9YLhmAF6mUVQs6Q2hm9PDw3BD+2BnuheunAhi86ezTFlx8V1UE5OuVmcTEQ/VjyPj0+irq5F9PrrazmPRFq7to8KCjq5Plgh3Wk3xEX5+NwOysY+erNx3KYGfJzS7mLSHtjCjbRtbW0m/vzGW1RjLnRp4WEy+tYVwjshgO2wDPYvPkSspGkvlDTE8dFsRyhPkCZ33wR5q65WXERUX7t2zfVxXuzjGQSiOhD33nsvffGLXzS/aZCTkzNGVOP3e9ddd7kuRfGPP1E93nXfN25HR4cO/1ZmBlzEZhs8BCnTx0yeQz1Xyq2CRwQ6i11BqIlYk95REXUi5iD80DuKLQQoLCxshJKT0bMcx+I6jUXuGvrVr+6iy5dXUHPzIvbLpN7eeM5nmB8sL/PD5km6774T9LGPnaI77yyn3NxqzqOXH1Az6Ze/3EBXrybyb3yIy3GGbksPLcq0xTxA3WJjeyg1tYkyMlrNfkNDNAvfRBbaSfSLX2TSSy8tZhEczXliGLpnmLbkhy0MeeJ4ENbSEsr1T+DjWE4///la+uCDLDPEvKurj9umjR9aGlhI13F5TVx3Z/Vt1AXtiRW+Y2Kw0jdEN5l53qdOJVNlZTznjR5n5zqDdpSXAwL8Ub4cI7aoE/Ylnn1eYAuHEtrvzqm2hW1T+SkqKztExW4YOpWr6t3x3AW7aKd0TecXUlFZDTXw7kRptgSTt6JY4LcohtEl+Oa0P/Dib/v27eYzXLgeSBp/4DqrKFMhUM+1P3/8nelfmqIoiqLMEBBmuNmKMBPhJuJNhLUt3PBwaIs+mDPsGj2/cXT9ehaL46UsIFdSbW0OC+osamvLZAEZz/FGKDOzntauPUMbNpSxldOaNecpLa2R8ww1w6rPnMkxC5lh8a/OzmFqbw/h9Pi2cyi7R1zD913Ri4x5xljFvNf0dsMSErpYqOITnFFUVRXPgimJ3norhesVzv4Q0I5A9xXVENv4LFhPTygL5xCuQwSL6DiuTya9/34unT6dzflhiDt6zTv4waWeRXU9xcc3E4aaSy865kyjJx+iOj4+jBYtGuC4WEwtjOuMudRoZ2eouS3mBXkAR7hsEW6fA98XHgsHd071wV1UddR7obKCXQfNXGsx0zM9AcGmmUreyq2H/DZh+FTW17/+dUrGh+Z92Lp1K91///1e8WH+WFi/X2W28RXQgYQ2/s5UVCtzipLdIRSy2513xRg3/6E6tps8IcpcQM+XokyMLd5gdk+wiD1zQ2Yhh14XCEds4YdwCDuOwYKxj0VoFL333jIWpAkcD6IXIjSDRXE6C9YEToMh3cMsOPtZhPewtbEgrjfCsrp6EceN4fz62TDXOYQaGqLo8uUkOnt2EV26BGEcZ+ZvV1VFcfxYLgdCeYDzwHezu1iwt1FGRgvvt7DgxRB0fPIrhOsyaPIMCcFxej/owlB+d/cw1ddHUk1NHJebxPsJVFcXw2IYK4pH0fnzS7gO2eyO5Lx6jKhOTm6klJQOI54TEhLMHHWsywBRjSGfKSkhdO+97fyQXUef/3w13X13i1sXt+fAMrSntDWQ84AweflhC2kYzoXT/guMtM20c+MpkoXK0jZsJDp0zP8K3mWH6Jgb0HT8KJUUZFMG74+bxiLYeIrie93A2isQ177guugbF+YP/K4V5UYQIR1IUANzn3H3FeXmc/5pesJrCu95Old2Hz1VKT07z1KRG6LMAfR8KcqE4EFPekJFVIvJQ6AIOJg8ADq/IUdwO/EdsYoe2/T0AVqxopvWrm1ngTtMcXHhLDIh/mJZKKZSS0s21dYuoZ6eSM6znwV6F4viNhajDSyKr7Mgvsbx21ksj5iVvKurk1hYp9OVK2m8TaGKigw6fTqDLlxIpcrKVCovT2ORncjCPYotkus9QosWtdLKlbVs17ku1bR0aQ2XgXnVzlDy3t4RjhvG+UezcI5jcR5Fzc0RXK8YFu7xvI2njg6I1T4Wyy18TOiVbqbo6E5uA8wxHzIvBvDigCiajz2RtwkcHmt6qmFOrzUWJ+ujVas6aP36ZsrKwmJmWMjIWXhNRLJ54AlgwG5/mOyL/0IkbfNO2niq2PnGNET2rqrRoeE7dlifyCrYRdmljn/xoVza586NHjeNTbDxlFse32vkyy+/zNehC5Sbm+slaBYtWjQmLswfC/X3q8wu4wlqYO4VulCZMhP89Kc/pR/84AeuKxjO09ObnqQ1f0r00EvbaORZyDH4PUr0wgl6fLUTazweeeQR+vVf/3XXpdwo45/DGztfeq6UWwXciEW4YTg0kEV1IJplvrUt4CC2IUwlTIQ5wtrbI1iooicbK2oPs1CNYnHqLCqGxcsGB3vo/PlFLFrjWGS+Q9nZV1l8YvXrSE6Lz06NsFgdofh4CN84jruc42ZxPqksUAeMaG9pSeIywyk5uYPrNcL5RrDo7WAB3871GTY91MuWtXDYILW2oo5I129EcFTUENctjDo7o7me8Rwea3qh4+M7+IiH2S+ZursjzPHEx3eyoO7k/NEWw5xHD8XFdXL+6G3GkHfkk8HtlsR5RlBq6ggtWYJe83DThlhsDG2EthseHjHDy/H8jAXU7B5mtB/aXnqmpZ1tsY18JC+EAXmpgcVqGhsbzf4th88iY4oyE8hCZfjetAA9gm9Sf+xjH6PPfOYzZn71s88+az6ht2fPntHfqc369evHLFSG373tVhR/3Ojq37jHaE+1MiPIw0ywlOzOo9N/6q9n8yTtyXMegDY9fd71889ky1TGZ7z2vNHzpedKuVWwxTL28bcPExEH8WeLQ+nRlp5qMYBtdHQ/i9suysoaYMFMLG6HacWKId5iHjJE8kpqaMjkG3wCi+1sFsjL2J3DojveiOTExHbOo53z6maB2cNld5pe69jYVo6D4eBYURvfhQ6npqZ4fpCNY2Ebwf6xdOVKMl28mG6Gin/4YQ67U/mBFZ+ciuB48ezOoHPnsrkOiJNFH3ywzMzfxkre+BxXa2s0H0WPKT8mpoMFdatZ/Cwzs5GPp4GPq4kfaro5PJLzW0JlZYVUWbmWrl5dzuVncTnJ3F4xHB5tRLVcR5yXDhjGjXby9FqhvRCGrd32vufAzsc2yUNRlNlBfrt4ifVP//RP9Du/8zv0m7/5m+b6iWHgjz32mHkpj9+lxLVNUW4mKqqVGQEPKsFy/ulN9MT6SjKdnV6spsdPyEPlK1Sw51EaT1dPpkxlYgK153ScLz1Xyq0CBJuIavzdwyDwsIWYhjiEwY04zu/HY0CEOdyhoUMcf4BFaQiL0ghasiSURfUI5eZiuHM8i9BlLIITWXiGsgjNpvr6PLp+fTUL7AxOh/nZEJlDZo7zyEgPxce3sLCtp/T0Wi5jgNrbY7lErDaOz1BFUm8vPrPVz3mFcT6J5nvVFRXZ9Prrq+ndd5dSXV0C+6eycF5Mp08vZyG9ksrLIYhz6L33VrBfDl26lEU1NSlcBxwrFiBroJSUJi63mQ3lt7C7neLiILjxXeoYzncZvfnmvZzPBk6/gh+ys1j0J3H6WD52R1ijbdEm0gMt4OEa/tiKQLZFteyjze0ebeQjecnWPg+3JGmbaa/2UiuzBH5zGHVz7NgxM1WgoKBg9DcMw5oKMNvPNkW5maioVmYEPKwE5PzTtMl9yAzZvZue3HOSTu7Jc9wPPUf03ENei185FNG2x07S6UrX6Ydxy1Qmjf/2LJmW86XnSrlVgDgD+L0ACD0ZiixCWR4IsS+CT+LbYfBDOAyIaCQaYbEZRqtWdVNR0RV66KGrtHlzHQvPCBbVmdTQsIjw2a2ODixUtojFciani+bf4YCZz5yRcZ1F+Xlat+4duueeX9C9956gjRtP0kc/epL3f0V33PEWrVxZycK7keuGlbwhQgf54deZk11Tk2BWFYdBPHsEdA/XeYSFeRSL114uCz3RjZSc3MD7tVx+mxH3OIbBQawInsKiHouupXLecZw2gusbwxbF8Yc5HdrM05OPrb1vC2Hsy6rf4kYcaT+77e10MMkXfnjAR7iiKDOL/PbwreqHHnqIsEgZfoOTMUW5maioVmYEvP0PyOrH6YT78DLy7LP0rOzDXnmM6LFX3Dm6NiX00nP30fo81+mHcctUJo3/9iyalvOl50q5FcFvRsQa9kXYiYgDIvqk93T0t+bGF2ENPOkwNzuEFi/uZSFcx4K4ngoL8ekrzPOKY3GZSD09aSxWF7MIzjHDwTs60lgsxnB++FxWJwvrOlq+/ALl55fR2rXlvMX6Ktg/zYL6LIvuy5SVdZ1FcRPFx7dSYmITRUZ2cL74/FaYmevd2Rk5algsDD3gycnNXA/MnW5hazbDz+Pj0SvdxvUepO7uaM4jhrfOKubt7ZlsaVyvGEpJGeK6YSXzES57kNLSsKq3Zyi8bdIW/tzAaSdP+6IdgcTF1j4f2OI8ieBWFGXmwG+vvr7eLEC2ePFic/0ToRysoQe7vb3dzdGD/K4VZaZRUa3MCNPSE2n3aIc8RPTK+Atgae/n9DLp9pzE+dJzpdwq2MOU8duAoMPfP14sweAHEYc4CMM+/GSetfN78vRyAxHc9gMlemWxcFhcHBYiQ7lYIbePBXGnsfj4SH5oxbet19IHH9xGly4V0PXr66m6eg2L7WxOG8lpQjg9FgxDj+4Al9/HZfVxSQMshuto6dIzLNZP0Uc+8jrdffcpWrOmgtLT61js1rMorzXCPCPD2V+6tJIKCn7FAv8E3X//G7R69Xl+6HW+N43jwpD3/v5FVFe3nm0dC/08rkcOC2unRz0jI4Tuu6+WHnigljZvbqANG7ooO3uQ03l6mdEOMGkfWyxjX9odJm2OrR0PWztM8rbbWtpbUZSZAfOlT548aa57995775QsIyODTp06Rfj0ng1+7xDsijJTyCKkuvq3MiN88MEHZgXG2QQrR95+++2uS7lRZvIc6rlSbhXQ8yK9nSKYId5kPrX448EPyFBjuCUMIg9gC3+kt/2BiEChvz+UhXMcNTZGmXhVVXF0+nQKtbREUW9vKNeriYUyVuQeNCJ42bKL1NMTRd3d+P4zFjDrZTHZx2Xhs1b9nAfqAiGPz3RBhGK1bfROx3KaWE4by8I+muPhO9m9picavdnDw3F8TImcVzfXfZDD8Q1qHMMwC+klLKhzTZtg8EpSEhZiw4uHMK5TD2VldXFaLOQWSjk5fZynM4Qb8dEOOC4YXijI8cNfDPHQhtLmIpCRBvHtNIgDQ172OUD8zs5ObrcW46coyvSD32ltbS21tra6PlMjNjaWrxU55iWZDX7zKENRZgL8feFeoaJamRHweYTvfve7rmt2+Na3vqWfTZhGZvIc6rlSbhUwJFHEnwhCCDwReTaIA2zBZ4O0SAOxJ3GQBv7wA6M39xAsVDZi5j1DI775Zia99NIKToNeW3zvup/jQTzim9P1tGrVJRbh2Sy+s1jM1lNaWqNZxAyft0pKauH8nLJGRiA+IYrDTF59fRjKjuNAmU65OKy+vmjq6opnQZpkhnZDlA8NhbJ/LKdFj3gfNTWlmTnfXH1KTh6g22/H/O5+k0d6ehdlZnZxOkfcxsRgYTGnF1mOV146wA1/uPEwjZcV9rBtxIVJu2Mf6TBfGlunvZw8RVTbaTo6OsxqxIqiKIoSCB3+rSiKoigzCASbbRBrAIIOwk/MVyRj64ukkXgQhCIKxeCOiAgnrKQdFzdEWORr+fIeuv/+RvrEJ+p4W0t5ed0spodYuCKveBbUq6i2dgm1t6dSc3MWC97FvJ/NgniRGaaNT3Ndv76GxeUKM0y7uxvzn7Oprm6Fa8vp6tXVdO3aahbSS1iwLuI4i6m1NZsaGrLNXO7GxlyqqclhW8zxF5tyMVc6MxO95X2mZzo7u5uWLRtgUQ3hP2yOISoK7eJZmVvaAMcqQhkGQY12QxgQUYz2kC38nJcDnnaWtpZ0iAdEqKM8RVEURRkPFdWKoiiKMkOIaINBrImwAyLaIBZFUAMRiyL2xADiIT7iIlwEpYRLWZ60WBgwhFav7qbf/M1rbFepqKiK7r67xfitXNnF4jWKLlxYycIZC4SFsxhOZuGcRV1di6inZzH19uZQff0ajlPIonkDi+TVLKghklewGC+k8+fvoHPn7qTS0o/Shx9uZNG8gdOv5PSOMG9qWsTiejHnv5j3MzldBueRxWI5klat6jJzvpcv72SR386iusuI6pQUz0sDHAvaCb3I0l7Ywh9C2jaAeGgfaW9pI8lL2h3AjTCAfAH8gLS1xFUURVGUQKioVhRFUZQZQoSZiDOYDDEWsQbxCKGHuPDDFgZ/EXgiuIH4wyQ/hIu/r2iEhYVhAbI+tiGzkNnSpe10222NdNddbfSJTzTRZz5zjf7dv6uh++/HomAttGJFJ8fBZ7DCqbMznZqbM6muLoMNoniREcutrYvM8O36+gz2S6O+PqziHWu+Y11Xl0aZmSGczwCtWdNrPveFPCGeV6zopry8HvZvpbVra9lq2L+RkpKcXmIMy0b9sQ9wPM4xOG4cJwxxsEAM4mMLQ1yIZMRHHAA/tDfaCXF6e3uNyXnp6ekx/tL+iCfnAOHYKoqiKMp4qKhWFEVRlBkCgs4WZxBt2McWboT7Aj+YiGQRkb5ugDxE9Im/lAkkPj5FFRExyIJzmKKiRljwdrOQbWdx20WFhW1GTH/sYw10zz1NVFDQRqtXQwD3Uloayklg0RnP4jWetwksOhM5/yQ+hkTjDxsYiKPo6FCKjcUiaTFcbjQtWTLM+Q+wSO+l/PwuFs+dvG03hv2VK9spN7eZrYWyszspLs45BhG1ENFyTNLLLG7s4zilPZFG2ljCsQXSHr4iHPFh8i1qxEcc+9xgC1MURVGU8VBRrcwIeKDBQ4oyf9FzqCg3jgg72QKINRj8ZB+iEcOXfT+lBcNvEeH2MGYAsSf+dlzffd/ykA5hko43LIaHWED30tKlnSyqu+jOO3uMIF6+fID9+mjZsh7e76IVK2DdLIR72L+H92HdLMK7zJDyT32qlrZtq6Jf+7U6Fs89dNttPXTvvV0s1rto48Z22ry5mT760Xpat66GMjI6R+sBEwFr11vaBX4wOV5s0VYy5FuErwhnbJFeBDLSAIhvaQ/puUY4ypNyECblKYqiKEow6OrfyoyAzyJUV1e7rtkBn1FIwvhBZVqYyXOo50q5VUhOTh4VdhBuIhYh2EToAeyLkEO4iERJY6cVAxCX4o+tLQTtHleJL24pCyZ5IwwmeWK/vT2MGhsjqK4ulpqbY8xnrWCJif3U1RVOtbUxHA/HQmahsdTUXhbowxxnmOLjIWadec3IC/URs4dYSz2kXDkO2QI5FiBxscWx2CIaYCsCGWALAY4yZdg34ksYDPGxajjiIAz5Ix+4MTy8u7vbxFcURVEUf6ioVhRFUZQZIjERQ6UdISuCEfsQchDStp+9Lwa3CEQRlQBhQMQ4kDRwI509rBl+koekFZAHyoC/lCFxBgaGWYhCsEZwPvhGNUQwepCxsNcIh0lvOXrP+zlsiPdRPuqCFbo9whWIOJaysEV6GOqAusIfdYJhH4bjkPiSn+TpGwcGkJfkg7goGyIZAhlbiGgp01+eiI88IdohrBVFmRnq6uro+vXr5vN1ijLfwD0mLS1NRbWiKIqizBQQ1SJQgQg9EXIC4oghTPywj15W6TkVZF/ykJ5XAD+k8xWY8Ec68RMcURzuFSb7MOwjjl1fyd8uFwJU4ko43DBJK24xOT4RvhIHbuQjdRAxDkMamNQJYSKAZV/iSD4whItIRpzo6GgjquXY4Sd1sPPCywn0cCuKMv1ATOP3uXPnTsrIyHB9FWX2wPUffPvb36avfe1r5oVrsCAtRnX+6Ec/0jnViqIoijJTQNhBqIlYwxY3bJiIQhGAADdomJ1OwiH+fA3+EJoiGJFWxCcEY0xMzGiPrKTBvm3wk/oBKU8ErNQVIB724Y99pEWZ6PkVIYp08EM4tvC3w2HYRzyAPCCsBcnfBnnBxF/yh4lbtlJvCQN2OI45NjbWHBeEtez7litpFEWZOSCqv/rVr6qgVm4auO7LtR/3gs7OzqANI58WLVpk/oZVVCuKoijKDAExKUJTgKAUgWmLPSA3dolvu0WQYh/p0YMqK1mLv2zt+Mhb0tjpYXa5IrhFjIpbxCYMAjQhIcH4wy1lSDkw2w9xRLhjX+qCMAA/1APHIOnFLceGNhSDG+lFzNv5wFB3eQGAcFt4Ixxh4pb0co4kDyB1RF2wryjKzABRkpKS4roU5eaDa3+whntEV1eXuTeqqFbmBRVHdtCRCtehKIoyT4Agg3gDItrg9ucv+8AOk/i4gWMr+2KSl5hvHAm33WLwFyA2IVZFiEKAigiVOqJHWYaj29j52HkjjeQBA/AXQzjiisCHYR9CF6IaW7htQxzkhS3SSt0A/EXAS9kwcdvHgvRoDxHVwA6T/LFVFDyHHDje5LoURVmoyL1yMgZuSFQ3HT9AO3bsGLXZET1NdPzAAZqV61rTcTpw4DiXGAwVdGTHEf5/OrHznGr+vu01E/V0mVR7jcfYOuZvP0jZR2eo3oqiKDOE9PxCqEHswUTowV8M4UBEnPiJ8LMNcRCOvGUIM4Qu3DAA8Slx7TwB/AHyRxjcIhwRR+oJP8kHID4W7MJbefjjGKRsxEddYNhHPggHvvlLmJSPrbgRT8qVHni45RjseAD7dn6SF9pBXgBIm0s6uBEubtvs9DA5lgUF7tU7Zuk5arJM23NEsAT5TMn1Ks0+SHs3p7keiqIsVHDfmayBKd8p8MauuGYrHT58eNS257uBygyQT9sPb+f/b5Tpymcm8VfHNNq8dwtlzMWHAEVRlACI0AtkAGIOwG3vCyL4gJ3Wn0lcMRHNMOzbFsgf+YiQRB7ywAB/9B5DWMNPypD4Im7F7DyQL7YA8QXJA+EQ0iLibZN6AeQpxwk/Oxx+dl2kHGzFX0SyuIGdB3qtYcA3n4VCU/kpogKiQ8f0NXXwbKAtKqhnjyv/QEUhRfQPV1y3oswicj+YjIGpieqm43S0ahcdDKSiK45YPdhW76L7BvI4C3IThq7t0bjWm0I3XsVoT7iE4Y1iMR0qK6NDxdYwHLs86S73eduJXnUT366Dn7ehdu/7kXLXU/BXTiACtQEYkw96ZiVuoOFFdu8t2kHii5+/PPy1l08vcKB6jjkHPsfgMuX2CniOQaA6FlOx/RDgL//xylQURZll5GYLRAhiK0DQQUgCW7zJPuKKWIRQtXtZkVZEIOLADdGLLcLFDz2+YlIflCnDnmEiZmUrZQK47XRSBtJjPiTyBVJXCFHUFelFlMJf8pB9iSt5wuzeaYB4CJe0iA+krqiDbzr72KV9kB51Qk86wuFGXlK+tIXdEw+kHguHJio/lUtb926lopLSce75wTyTecK8nqn83YfHeaYI+BwRbN6+BF2+n2ekQGUW8/OHb5n6vDEtyG/a5sqxF4k+TfSV773m+ijK7IF7wWQNTElUm7ecGzeQ33d2uCDtJ9rn9l4f3FVF++2LTdkhqilE2D6+oO+nHaWFbjyiU+VylWY43lHa6fSC78ulQ8/j4obeyoO0q6CAdh087AzDQXlHs+mgW94+2j/xMHSpw97N3sfAeT1/KHe07oU1h6jMDZpUOeO1gQmrMvU3x2ZeTKBn1nWjIQ4d89zo/NB0/Hk6tfGgE3+0R9dfHn7ay2a8egLrHOwrKqGjHtXrcKPt5fcc+xAoH3/tGEyZiqIoswjEmghafJYJog1CVAxu2xAPItH2s9NB8OFbrtja+UheiCsC1U4v5hsH+0iLVUzb29uNtbW1GYMfyoFh3y7XXvlU8sRW3NjaYVIeDMcoQhZhttlxpO3EjXDJ29/x2+FiUm/Zyr4cE7ZIIyblS15S1wVDUzmdyi3kJ4Z8KuT7eql9jxzvnjxB2Ogz1Xj3YX/PFBw/4HMECDZvYVLlk/9npGDKDKYuSlDgZZc3V+jYiwX07ZJv094DL9OorEbvddE/cKg4i6hIurJf+6Z5WWbsm5wiUFzX/zV2O/G/6clfUVzw0lWs6KHPBrTFixePxgNT66keByO4d21xhR5R2maft6EFu2iLCcyg7AKiokInZlpmLpXVNJh9A8fbKRe4/EIqKqshK3QUlFfGF0DzBpFtfwlRVf0YaebNaB288a17fmGRuze5csZrAydsJ43Vt+7b02KfG4of0jZsZNFcPOYCPpk8wHj1NFjnAG3hdX6YG26vIM5xoHz8tWNQZSqKoswitkCDyIOIg7CDeLUFnuzbYtA2hEPotrS0UHNzM7W2to6mkXBs7XLERDCKP+JhH35StuTd1NREjY2NxqQc1BVbuLGP9IiPfSlD6gCDvxjcCJfysEV7iEgWf19DmLSd3X6SP8qXvFG21AN+UmfsIx7c0m44LvuYEI58YchH6ib5wb2QRDXuk7nucxfu2SW2qh7vnjxBmDxTjXsf9vNM4dzL/T9HGILN22Wy5fsliDKDqYsSHGNE9ZVj9GLBw/QA/3t47wF6eSLVC6H8yTL6/mVnpMzIkw+4AQF49Sv0Hfo7E/fnnP93dIy54oPdA/3jf/4h3Xnn3WOs9P036cqVKzfeU20E8Knysb2KN4mCXdJr69hMLSQxY+VUHLHmp+8jn1vKWNI2016OW1iKi7k7hGqyecwC09Vek8lntv4WFEVRFGV+UUHHDpVRyX5HCO6AErRfpE8TM3kfDibv6S4/UH76vDE9+IpqDP0ueNgRxg88vJcOTKCqzVDx7/8dfXmZ6zERn/4+/Z0bGfm/WnHJ7CuKYItq2J//2V43xOHw8/+DLl686BUHTK2nOn8L7aJDVGx3lbKog9PpRfUMX246fpRKijDUaJKUHSKZPmvyKMgmf5+F9y3Pi7JT5IwoxxyiiftuzcsCK6+KUr7huIxbjg/jtYG/fJrqq6gg2z26ilLylDo++dudIUx40TyVPG70XN1wewVxjgPl488/qDIVRVEU5VYEzwZF+7yEIKZ9jU7tGu+ePB3PZH4Y7znCl2Dynu7ngED56fPG9OEtql+j733lVTrwSXco9ycPEKtqHaKtzCq2WBb7kz/+AxMGQV1ZWTkmHExx+Lc7V7dqv/O2E1Za6Kz+jV7UfUT7Xf/iUxsDL2g2HgW7KNv0xHIemG8zOv85jcy1TBaV4PJ2Yi6w1EN6btl/a5Gz+MSOHc9TTW6BST0u+duNSJW8Su3+3kDl+GO8NvDN50gFe22l3EPFjruUJuxlthf12F/lDFMKnIdPe9mMV89guNH2CniOLQLl46cdgypTURRFUW5BIFhlyp1gxKGMPBzvnhzM/RpM9j483nOEL8HkPenngHGekUCg/PR5Y9rwEtWvvUwH9v7cGcbt2uXvl3mGaL/6Ih0zu5h3/arxWrblP2BFs7HC209cRQkGe061bX+073E6e/as3zAQ8swzz3gtbXnmzBlat26d63L48U9eoS888nnXNQtgAYjniXYGumgr8x89x4qiKIoyNxjvnqz3a2UGKS8vp+9+97tm/7VvhtDLD4+Q17RozJn+XaK/K/kyXeJwdF5jafC9e4nK8v+OSr68zCxEtvwrrnCGKOcMkNeYuFuOjeZlBoBjgbOXH554HrZyS/Ctb32LiouL6fTp065P8Kxfv376FypTFEVRFEVRFEWZDA886SOowbIvU4krghHu9GCX0JNPlhhB7UQp8fRuuxn4jWvlZXjgSRXUyhj89URPZGBu9lQriqIoygIGK0/X19ebz0YpNx98+zs1NZXS0tLMXE5FUWYHu6daUW4m0lNdWlrq+gRPYWGhimpFURRFmU3w2arQ0FB68MEHjYgb+51WZTbBIjN4yfH666+bT28tWrTIDVEUZaZRUa3MFURUv/vuu65P8Nx1110qqhVFURRlNsFCJ1/84hcpPj7efCdZVg5Vbg54qYFzgSF8zz77rJkbpyjK7ADd8cQTT1B4eLjroyg3BxHVb731lusTHOnp6eYFuc6pVhRFUZRZZHBwkJKTk03vqArqmw/OAV5uxMXFmTmYiqLMHhkZGfSTn/zEdSnKzaWxsZHuvffeSRn+hl999VXtqVYURVGU2QTDHfE2vLa21vVR5gIY9n3w4EHasGGD66MoykyDl1oQMjBFma9gxJOKakVRFEWZRVRUz01UVCuKoihTRYd/K4qiKIqiKIqiKMoUUVGtKIqiKPOEt//7HfT7/1TjuhQbtM1/f9t1KIqiKMosoqJaURRFUW4CWBTLY2/RX99xB90h9vv/j6q9wtmq/x8dX/Yy/e22Rd7+fg35/TW95TfsBo3r8fv+6jeb5qcOd+95mZYdso95cm2gKIqiKFNFRbWiKMocA3NuxzNlYTBW1H2Jnnv3XfONzOdW/xf6q3+67h2HPkLbt2V7+wW0u2nPu3vobr9hN2hO9XEAY8Nmy9wqsMPyz6Zt39tOi697/JwodpzApiiKoihT5YYXKnvmtmfcPUVRFOVGefD/PkiPPPKIWTTJH1jc6gc/+AH97PM/c31mlm98+A13T5ku8GIEC5Vdu3bN9QHv0NP3vE73v/043W2cT9M9r99Pbz9uXI579z86+198dtS/9p+/Tlv/8g2zj29f/+P55XT0b36TFvnLT9LTF+lZ8a/9Z/r6XxHt2HKMdpt8rDALr3L+7M/o/DGiP0E5bnqz78b7K/oT+pvftP5+3ThbVv8l/SWqgPrf/7pbn4/Rnx39GxqNHqieTMA6wMNv+4zTBlYbCjk5ObpQmaIoijIltKdaURRljgFBDfHszwKJbWX+gU/JeGyYRvjfsOt+65f/SF+47w4nrPqf6OuHl9I/v/kmvcn2P0d201NvOf5/9Zer6H+6/veNQDAOj80P6XePjMb75z85T7ufems0Hr3xl3R4eJ+T9xf+kQ7/U7Ub5ppvOZf+kt6wyvGUyWac7v6oOWVcug/p/yd94R930z2/vM+tC9GxN9zyxqvneHVAOn/t49sGfuN4TFEURVGmivZUK4qizCHQUz3e55bksz/aUz1/kZ7qS5cuuT7gXfrex/4T/cB1PfK3b9DX7nL2a3+8hz773950HC4f+aN/on20n//to6c+475oefd79LH/tZT+6anP0CKT30m6742v0WJO7xXPCrur9se0Zz/RPpMGQZzHyfvoDSmcQfkBy/FJPyYu8IpTSz/e81m6+iX3+KzyxqYd5xisOnCGftvnqc9c90rvP46nnitWrNCeakW5CVy/fp2uXr1K7e3tro+izB8SExPNs5mKakVRlDmEiuqFj4jqCxcuuD7gPfrbTSwAT/wnurP2J/SH3yX61l//hiNUf/KH9F36Fv31b1hClRnj/97f0qZ/XEo/Muk8+WWPSR+4LJMHi9wT/+lOExOMW04wdfWKU0s/+cN/T1e/eIJMEVZ5Y9OOcwxWHTjDsWUaxmuDsaxatUpFtaLMMhDTYWFh9NWvfpUyMjJcX0WZPzQ0NNCLL76ow78VRVEU5WYwPDzsZWaoMvYzH6a9D/wbfefH14078+4HaGT/i/SOFdf4L15Jb1r+75z4P2bhLgmX/HzTX//x/6L/8zsfpULj5lhWGrhpRPYdG78cTv/mv9Gp69i/Tqf+7U0O8qQdjWPXyxThCZPyxqvneHUI1D6wQG3gzxRFmX2qqqro93//91VQK/MW/O1+5StfUVGtKIqiKDcDez4vjKXd6H5GUTF94ue/Td97m90ZRVT8zQv0jY9/nD5u7Hv0NuLdvpv++/b/b9T/xPB2ohWLKMM3P07/3f8+PBrvt3/+CTqy+3YnzIhJjummMfOffedE+ytH0nDev7P9FH3ntxH2JF1esRFvC7zTe5WBWqEICbfKG6+eE9TBb/uwoTTJO1AcMUVRZp+uri5KTk52XYoy+7S1td2QgYiICB3+rSiKMpfQ4d8LHxn+Pd2fRyt99kH6/3L/D+1/KMv1USYDhn3r8G9FmV1++tOfmi9aKMrNQoTxVElKSjJb7alWFEVRlJuAvyHIk7Kal2nfgw/Sg6794cgB+q+fzvAfV21CUxRFUaaJkt0UsrvEddwaqKhWFEWZg2AOqj9TFg7+hN2kLOPf0RP/8i/0L2Jfuc1/PLWgTFGUOQjEWUjIqG16+rwb4I8S2h2yicaNMml884R7N/8v+9Nd3nQwmXrd6DH4S89+L22jkWeLPO4pl3Gj9Zs9VFQriqLMQfwJapiycLDn86rdfFMUZY4BQf0Q0SvWPfDE46vdwJtFET078iz/rwTkfB59c1RQ3zqoqFYURZmD2ELaNmVhgHOJ3lF/4k7t5piiKHOJ8/T0E2X0VGUgAYseTLcH2wwzhvsheo5O0p68QD3aVhqv3k/f3lBx+8vTN64/3DhPe3rZvUdCI9yuu/htot27N1HIpqf56C03x0PZJbt90wDfvOCeRDvsfsn1E3zz88cE6fPyKG80faD6BCrH9t89ibTws9tv9pnUQmW9vb2uj6IoijIT4NvFWMTq2rVrro83OTk5ZjElfFP3ViQ6Otrdm7/gPvv5z3/eCGt8o1W5+eCTKOnp6fT9739fFypTlFkk4EJl55+mTY8SvXDicfLXNw2B+dK2EXq2iMW3E5EeXw1h9QStr8S+G9ECaZ5YX+n0dqMX/In1VGny901nuycTJsCfxeBjrzhDoEd73J0XBIHr/hCVPeXWz83DuB9+mTbl7aGCVzhNHrdL3mn60wnz8lcvhzHt8BBeXjhx/efnJnSZfPqx9QlUDvwfIrfdnJhBpvVtv+AZb6Gy9957j+68807X5R9ZqGzSovrtt992fRVFUZTpJiUlxYjqQGJr6dKlRlS3tLS4PrcO99xzz4IQ1Q0NDRQXF0ebN282Qk65+XR0dNAbb7xhXmYtXrzY9VUUZaaZmqh2BNRzrgs8BsFZNJ6Y9A2z3dMVJkyUJpi6+6YJtD/d7eAvP9dhmEp6f2mCrfeNpA2OQKIagloYT1hPWVT/v/oc11dRFEWZbgo7fmFE9ZUrV1wfb5YtW2ZEdVRUlOtza4BPjC0UUY2hxo2NjcaUuUNiYqL5ZB2+N6ooyuwQ+JNa44mkQGGTSWO7pytMmMk0U8nLxjcsmPxsppJ+vDQmgos//xtJGxz+RLUtqIVAwlpFtaIoyhxERPWlS5dcH29WrFhhRHVubq7rc2vwwQcfLBhRrSiKojiM953q809vorwffs4dog1K6Omn8+jxx4me3pRHP/yc71Df8YXVmGHLo8O/MYw4j07/qdsr6zWkeTxRN57A8wxF9j4Op6yJ6x6oHHs/2LxsfNJ4HWug/Gymkt63PoHi+fMPNu14xzw+vqLat4d6oh5rHf6tKIoyB5Hh35hb7Q/Mpdbh34qiKMpCYDxRDYwg3XPSdT02Oi/ZDA/P20NOiMffzMl9jug+v3NrIbxk6PB9o/OADUYcuoOKH3uMHnuubFSgeedZaYm3QELO8edq0XPPoYY+Zfmtu29etjvQPkebSjvYaXyONVB+Xkwh/Zj6BCwHx+eeI3dOenBpfdsveAKJaltA+/MTpiyqFUVRlJlDFio7f97/2pWrV6/WhcoURVGUBcFEonp+MnWBp8w+/kS1P/EcyH9Kotofz9z2jLunKIqi3CgP/t8Hjag+d+6c6+PNmjVrjKj+2ed/5vrMLN/48BvunqIoiqJML//6r/9K//t//2/XtVBQUT2fCLRQWbCIqNbvVCuKosxB8A1jf6YoiqIoCwV8a3jhUUTPjqigvtVQUa0oijIH8SeoYYqiKFOjgo7s2EE7bDtS4YbNBCjvCP8/EU10/MABOt7kOoNOpywEQkNViigLA/1LVhRFmYP4E9QwRVGUqVNE+w4fpsPGDtKuqv0zKKzzafvh7fz/ZJlqOmU+oqJaWSjoX7KiKMocZGRkxK8piqJMD2m0ee8+Kio56uklrjjipxcbPcnSu231IPvGbTpOBw4cp+NH2M3bJrvH2Q2rOH7ATSM908i7mA6VldGh4h10wHj69FTb5dj+Y/LU3u35SGBRjXnJm+hp/2t2+mG8+Ajbzf/LvsSbbBmBmEw+ky1zuuo4k/jWcT7UefpRUa0oijIH8ddLDVMURZk+8qmwqIxqGngXIvVoNh10e7L30X5ytPLzdGrjQbd32+1BRtz9VbTroNvrvd3tVy47RDWF7N67mSW7Dxx2lHY68ffl0qHnIbwh7A/SroICk9fezT6pTDk02rt+cFcV7bd71q089xWV0FHPGHJlnjA7PdWY4+zn01CKMo2oqFYURZmD+BPUMEVRlJmgqfwUlbFILXZ7hfeXEFXVs+zdsJHoULER2ALi0q6d5KuBqWAXbQk0bpvDdkqC/EIqKqshaPnxcMrZMjoUPG3zVioqKfX0SFt55hcWUZl5O6DMJ4IT1efp6U0hZlEz2KbxukBf3j0ab7fTNc0E23OKeG45nsQ++MaBG99VPkl78gLVzU7zkusnjFemv7zht4l2795EIZue5pYJ1DZOvKef9rSHXTd8/9vx9+7BN/m6cfF9aBPHq16+9fWt49M+brs+vvlZZZpjET/feN6MrTvwn85/3JlBRbWiKMocxJ+ghimKokwfFVRaUkSFrmot2CU90o6ZnuO0zbSX9wtLdYi1Mv0EJ6pX0+MnZBrUK1Sw58kAAomF3OltTrxXHqPnHpqckCrZ/RDRKyijkp4qe8KvCB8bB73gr9BjdB89VTlCJ/ws+Y00ZU9VOvXaRiw4PYxfZqC8T1LZ+hdo5MTj3DLjtY13e5wcDSuhJ/cUcLFIY/fgu/lWPkWsiOmlbRzO+/c999JonhMf/+N+6xz4OO1jmag9gP+6+08X6DhnBhXViqIocxB/ghqmKIoyPWA+836qcnuCnR7pYwFFc/52Z4h1KUeYKK5fyg7RMTdB0/GjVFKQTRmOMyC+5Zh0RYW6iNkCAr2IQVEiPa7oBS2jc34EL0HIfdOVTkXbWNgFiuePEnqJ1e5zD6GMPNpz8iSdrnSDRgkmji9Icx997mFXEJt6CVPJD1j5gYBtE6g98mj9fc/RQ2N6gt18V6+hAt5fn8deZl/STbW+46WzjyWY/P3VPVC6QMc5M6ioVhRFmYMMDQ35NUVRlKlTQvtHF/0qppqt1jzmtM20E3OWR8OdXumm0YXAdtD+Knd4t29ce2x4IAp2Ubbp7d5BxYdyad/ovOs0ckaYy0JlFugl30ej5RSf2kgHZf62siAIqqcaovGJ9VTp9sZ6ROl04/SuOr2+I/Ss367NYOJMhhvMb0pt4/RuV65/gkXoZIdFT7W+waabKF6guvtLdyPHOXlUVCuKoswxTp48SR/96Ef9GsIURVEmDz5V5RnaDfPVp2mb91rhzqJkXn7WAmRe/sgIAthrgbKxn8basN2N7+MveTkC3ydd/nZPOXb+vuUhngrueUfQC5UVrDHDg6nkJa/h096cpB++7HTTnn/6CXruvs+R3aE7PujV9KT3TzBxfPFJ41X/qeTnh6DaZiyrH3+BnrpvMr35U61vsOmCz9+77uOnm/xxTg0V1YqiKHOIn33+Z/TGG2/QwYMH/RrCEEdRFEVR5jtBiWoMXX7uITJDnF+icXpj76OC04+aeHl7iJ56wZmnGxyr6fEXnLnEzlBqfz2bgeIU0bbHfBfmEnzSeNU/mDLHy5sJum1sZFGvPNpT8KfkZxp4AII9fl93MMcJgonnr+6B0k31OKdGyDPPPOP14dMzZ87QunXrXJfDj3/yCn3hkc+7LkVRFGW2eOedd8z27rvvNltFURRFWSiUlpbSX//1X7suRZl92tra3L2pkZSUZLbaU60oijJHgaBOTU01JuJaURRFURYKQQ//VpQ5jv4lK4qizEFEUP/FX/yFMRXWiqIoykIDw3UVZSGgolpRFGWOYQtqQYW1oiiKstBQUa0sFHROtaIoyizT0tJCZ8+epfb2dtdnekhMTKQ1a9YY8a0oiqIoc53y8nL67ne/67puAfAJrJe20cikv52lzBTTNadaRbWiKMosc+LECXruucl8+CJ4vvSlL9GDDz7ouhRFURRl7jI3RDVWiX6C1leemOEVormc3UTPqqCeU/iK6vfee4/uvPNO1+UhkL8uVKYoinKT6Orqcvemn6GhIXdPURRFUZQ5w/k8+qYK6nkBBLSNr9sfKqoVRVEURVEURZljyHeG2XbLF4stv5BN5P3p5kBh8N9Eu3dvopBNT5Pjbef9kvHxMH4+Tz+92w2zvx09Xhjg8Lw8ykPY6LEAux4e//NPc12Nf6BvOiszjQjpYAQ1UFGtKIoyh/DcSL1vsCW7XT+9ySqKoii3ACW7H6LnHnuFRkZGRucgw6/sqUrH75UC2vOoiOTxw4hOUtn6F2jkxOOEEd5ecbcR2ROyJspnz+ltbthjdHLPk9b9OHAY8qRX2H+kkp4qe2JUqPv3L6En9xSwN/yfJe3bnl3sId62oPY39NtGRbWiKMqcwb6R2jfY83Su7D56qhL+epNVFEVRFjol9NJzfN/7pn23c/w+97A78bloGz128of0sitEA4cBK8xfXGePmTif0TqZdGV0bsIw5MnC/SG8FM+jPSdP0unK8fzzaP19z9FDXj3aymziK6AnEtRARbWiKIqiKIqiKMqMYb8YHyHP1Gp//qvp8RMjVLn+CR2ZdhMRIR2MoAYqqhVFUWaZsLAwd8+XInq2cj09YYZ459HpP7VXIj1Je/Kc4d/e87S8CZy3oiiKoswX0Ft7kn7o6SJmimjbY5ZfyUv03H2fI6dTebwwX3zyRlxnj5lMPsHi71hAIH+H1Y+/QE/dZ/eEK7NNsIIaqKhWFEWZZcLDw909H84/TZseJXrBvLGupPVPhJAz+st5a+28yX6FCvY8ai2c4k3AvBVFURRl3oD7Hu53eeZlsqwxUvSs5fdQGT31gjNHeqIwbzjvF54ikrgvkTX8ezL5BItPeaO9z4H8ZfGyPNpT8Kcz/JkvZbrQ71QriqLMMoG+U41Fyh6lF+iE3EFLdvPNftvoAi0CFi17aZs9fMzDY489Rps2bXJdiqIoijJ3mRvfqVZuZXy/Uz1Z9DvViqIoN4mIiAh3z5vVawro5A9fdlcZPU9PP/Ec3bc+z7g8OIuojPF2CZS3oiiKoiiKMjOoqFYURZllAg7RLnqWKj/3Q+c7lmbY1ytOrzWGhRs/GD6/Yc+19kaHfyuKoijzhdDQUBocHHRdijJ/UVGtKIoyy4wnfFc/fmJ0FdDRYd+rH6cT4sfmb9i3oKJaURRFmS9kZGTQT3/6U9elKLMPhm/fiIG3335b51QriqLMNjM5h+xb3/oWbdiwwXUpiqIoytxlaGiIGhsbjSnKfAXiWkW1oijKLKOiWlEURVEUZeGgw78VRVEURVEURVEUZYqoqFYURVEURVEURVGUKaKiWlEURVEURVEURVGmiIpqRVGUWUY/IaIoiqIoirJw0IXKFEVRZpnW1laqrq52XdNLTk7O6CceFEVRFEVRlJlHRbWiKIqiKIqiKIqiTBEd/q0oiqIoiqIoiqIoU0RFtaIoiqIoiqIoiqJMkSkP/8acwKamJurt7XV9bozo6GhKTk6m1NRUCgkJcX3HcrPKVRRFURRFURRFURRfpiSqm5ubzeq1Dz30ECUkJNywGB0ZGaGuri76xS9+YfLOyMhwQ7y5WeUqiqIoiqIoiqIoij+mNPwbPcVbt26luLg46unpMcL0Rgx5oMf413/916mxsdEtZSw3q1xFURTl5vHoo4+6e4qiKIqiKHOPKfVUl5eX0x/+4R8aYYre3ukCvc8HDx6kDRs2uD7e3KxyFUVR5hJvvvmmu7fw+eM//mPzmbAXXnjB9VEURVEURZlbTFlUFxcXm/nNgcjPzzfbiooKsw0GzG2eSFRPVC74gz/4A6qvrzf7n/rUp+jLX/6y2Q/EROUqiqLMJSCqP/KRj7iuhc2DDz6oolpRFEVRlDnNDa3+PTw8PMYgpkVQA3H7i+trweIvrW1YdExITEz0G8c2RVEURVEURVEURZkKNySqh4aGRm39+vXGhLveucuYIOF2Gl8LFn9pxVpaWmjp0qVuTKLMzEwzXPy//bf/Rk888QS1t7ePSaMoClHFkR104HiT67r5zLX6KIqiKIqiKIo/pqWn+rbbbnN9xoppXzfi2r3EtgWLv7Td3d1meODjjz9OP/3pT92YRM899xz93u/9Hp0+fZoqKyuNqPZNqyjzjwo6smMH7bDtSPBTLcbQdJxKsw/S3s1prscU4DwOHDhORgZj/6bVp4mOHzhAHj2OtjrC/08XN54fXhjcSPMoiqIoiqIoc4dpEdWCLZ59scNsQWtbsPimg1D+q7/6K/r5z39uFh3DCuG7d+82c6k/8YlPUFhYmEm3atUqSk9PH5NeUeYnRbTv8GE6bOwg7arafwPCegNtuRFBPe1MZ33yafvh7fz/9NB0/CjRvhvLL3/7PqKj7guIOQzEv7y0sUcN2P47fF4wNB0/YIU5JmkDpRsvP0VRFEVRlLnOtIrqYLEFrW3B4pvu7//+76m6upruvvtuI64/85nPmH0s5PPII4/QX/7lX9LixYtNT3VJScmY9Ioy/0mjzXv3UVHJUaeH1u41Ns4DjrBx/Y9DxEh4xRHaUVxMxRA0tiiHvwidAGLdFlBHyl1PkLaZ9m63ZKefvCCkRoUawqWMYOvj9xgr6PiBYjpUVkaHiiV/n55lOx/b382vYvSY/Im7Jiqv2UhbcGh2W0qdRvO2e8rRc+7GGc0zn7ZsrKHy0ThzED6++kJ5abOPcg8dc+veRPVVBbTroIR5v2BI27zX9YcdpF0FRbTVvCAJlG78/BRFURRFUeY6815Uf/jhh2ZVcPRQp6WlUV9fn1c4LCUlhb7xjW9QZGQk/eQnP6GOjg6vcEVZGORTYVEZ1TS4zkCUHaIaiKW9mykNwvBoNh10RdA+2u8MSw7kb8Nxnj+UO9pbXlhziMrcIC8C5IXeWkeoseg0nb8spcarz/4qj/CyBbsXGbR5L4ScI9LGDB83+XBZbv4Hd1XRfvvAuG2O0k6n7KISOupRxg5N5XSKMmk0V2lLFp1FJftpR2mhmy/RKVcxNx1/nk5tPOjU2xKMaZmeOHOStM20ebSZMyi7oIrqJ1vdimN87FtUJCuKoiiKsqCZ96L6rbfeMn5f/OIXqbe3l/7oj/6IfvzjH5s51nY8rAL+yU9+kgYGBuj999/3ClOUW4qCXU5PK9NUforKWBiaXmG2/SVEVaycAvnbIA7t8gim/MIid8+bwHnlE0ZB799RTDVbHbE5Xn1o10660RHhvnVO27yVxXCpp0ea22anWwiOp8zPG4rc7Ax3jxltS4hOoqJCJ+e0zNzRtGkbNhIdKh77UiIjm3Ld3TkPi+NDtJE2eN4mmJEAOEf2sHBvnJclTi+1EChdMPkpiqIoiqLMTaZVVL9797vu3ljsMFvQ2hYsdhoM+wZr166lz33uc/TZz36WXnnlFdq7dy/9zd/8jVfcvLw8ExdpbH9FWRhUUGlJEbm6LmgKdkkvqmPSuxvIfypMJq/pLHdOgKHwfByFpRCN83C+MIa0Y/QARjYYD0w1kPOD0QbPW0PdLSDEcwutXupA6YLMT1EURVEUZY5yQ6JaPkn1+uuvuz6OeLYFtK8bce3PWdkWLHYa9EiHh4eP+m/atIm+9KUvGbF89uxZMxxc4ko89GiLH0xR5j+Yt7ufqqxeWCo75c7ZbaLyU34HZru9qDJX1kMgfxvTG2vFqSgtcfe8CZxXBR0xQ7HRXe2IzUnXJ4hjtPHNB4uOlRTZwm9iqiYcX++f/O3OkPJSKbyhhqrc3bmKmTOPIe2jgtqXwFMO8PcgPfdjCZQuyCkMiqIoiqIoc4hp6amGHT9+3JjgK6YlHHHvv/9+Y3Z6WLDYabCa9+DgIDU1NY363XnnnWYY4de//nUKDQ0d9a+rqzPpMcda/GCKMj8pof38d46/9R1mCLXVq5u2mbayOHGG1D5PNbkFjr8vHG8n5hWP5uP2pAbyt8nfbkSixCkl/8O/A+VVwYraeQmQT1tkbnOw9XHj+j/GNDLamf3HDCXmNHvNkHMnn+JTG+lgwPnZfkjbQBupniV88NiLue2vsobe1xNt9IynnntUHKHimq3jzF9nmo7T0ZICMiPi0aM9OsZ9glETdjqbQP6KoiiKoihzmJBnnnlmxN03nDlzhtatW+e6HH78k1foC4983nWRWRisuLiYKirkAWosDzzwgNm+9tprZgvEzxeJk5+fTwcPHqQNGzYYty/+ysVntI4ePUpbtmyhoqIAD/Uu3/ve9+jSpUu0Z88eys31zGacqFxFURQBIvlY5l6ajBYfSwUdOVBPWwL2AI/Pm2++ab5uMJPgOIsPeff+Y2j+3g3ldKDYsyhd0b7DTltAVKNXGw4sCPc80U77+ODnL10gf5cHH3yQcnJy6IUXXnB9FEVRFEVR5hY3JKpPnz7t+gTHpz71KbOVb1ZLT/a//du/me369euDEtV2uRj+/Z3vfMcM6ca3qVeuXOmGeAPxjbnW+Fb17/7u77q+DhOVqyiK4gGf6Cqlwhv49BM+J1Za6C0eJ8NsiOq5gopqRVEURVHmOtM2/DsYC8RE4b7YeUZHR9Nv/dZv0cjICD377LP0s5/9jLq6ukbDGxsb6ciRI0ZQx8TE0L//9//eKz1MURQlePJp+w1+Sxnzq6cqqBVFURRFUZS5xbQsVBasCb7zrX3DJ8LOE4ae5u3bt1NYWBi9+uqr9F/+y3+h//pf/6sx9GK//fbblJqaSl/96lcpOTl5THpFURRFURRFURRFmQqz2lNdUlJiTBC3hAeLnadYQUGBGRr+iU98gjIzM81w8P7+flq2bBk9/PDD9I1vfMP4+0urKIqiKIqiKIqiKFNhyqIaw60hSH17fYMxLCwG8/UPhvHKxfBuzNv+vd/7PfrjP/5j2rdvH+3atYs2btxIISEhftPAFEVRFEVRFEVRFGUqTGmhMiwU9h//4380Areqanq+tIpPY6WlpdH3v//9gAuG3axyFUVR5hJYvOtWQhcqUxRFURRlLjMlUY3vPScmJtLmzZuNIJ0OOjs76Ve/+hVdvHiRli5d6vp6c7PKVRRFmSs8+uij7t6thYpqRVEURVHmKlMS1RgyXVtbS62tra7P9BAbG2t6JCIiIlwfb25WuYqiKIqiKIqiKIrijymJakVRFEVRFEVRFEVRbnD1b0VRFEVRFEVRFEW5lVFRrSiKoiiKoiiKoihTJKjh36/+yzHzzWdFURRFURRFURRFUTwEJaoVRVEURVEURVEURRmLDv9WFEVRFEVRFEVRlClB9P8Da/VoaS8zEUE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H"/>
          </a:p>
        </p:txBody>
      </p:sp>
      <p:sp>
        <p:nvSpPr>
          <p:cNvPr id="19" name="Espace réservé du contenu 2"/>
          <p:cNvSpPr>
            <a:spLocks noGrp="1"/>
          </p:cNvSpPr>
          <p:nvPr>
            <p:ph idx="1"/>
          </p:nvPr>
        </p:nvSpPr>
        <p:spPr>
          <a:xfrm>
            <a:off x="581192" y="2180497"/>
            <a:ext cx="2552705" cy="1169532"/>
          </a:xfrm>
        </p:spPr>
        <p:txBody>
          <a:bodyPr/>
          <a:lstStyle/>
          <a:p>
            <a:r>
              <a:rPr lang="fr-CH" dirty="0"/>
              <a:t>Paramètres des outils</a:t>
            </a:r>
          </a:p>
          <a:p>
            <a:pPr lvl="1"/>
            <a:endParaRPr lang="fr-CH" dirty="0"/>
          </a:p>
        </p:txBody>
      </p:sp>
      <p:sp>
        <p:nvSpPr>
          <p:cNvPr id="20" name="Organigramme : Connecteur 19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 11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6" b="-1"/>
          <a:stretch/>
        </p:blipFill>
        <p:spPr>
          <a:xfrm>
            <a:off x="1003967" y="2967644"/>
            <a:ext cx="9535427" cy="2352501"/>
          </a:xfrm>
          <a:prstGeom prst="rect">
            <a:avLst/>
          </a:prstGeom>
        </p:spPr>
      </p:pic>
      <p:cxnSp>
        <p:nvCxnSpPr>
          <p:cNvPr id="13" name="Connecteur droit avec flèche 12"/>
          <p:cNvCxnSpPr>
            <a:stCxn id="10" idx="0"/>
          </p:cNvCxnSpPr>
          <p:nvPr/>
        </p:nvCxnSpPr>
        <p:spPr>
          <a:xfrm flipH="1" flipV="1">
            <a:off x="4862946" y="5203769"/>
            <a:ext cx="644260" cy="7232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84" b="10406"/>
          <a:stretch/>
        </p:blipFill>
        <p:spPr>
          <a:xfrm>
            <a:off x="3694659" y="5926975"/>
            <a:ext cx="3625094" cy="53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24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Principe de détection 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69" l="7190" r="89869">
                        <a14:foregroundMark x1="12745" y1="40523" x2="12745" y2="40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05" y="614607"/>
            <a:ext cx="1200280" cy="120028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074"/>
          <a:stretch/>
        </p:blipFill>
        <p:spPr>
          <a:xfrm>
            <a:off x="1005839" y="2965686"/>
            <a:ext cx="9540565" cy="2357322"/>
          </a:xfrm>
          <a:prstGeom prst="rect">
            <a:avLst/>
          </a:prstGeom>
        </p:spPr>
      </p:pic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581192" y="2180497"/>
            <a:ext cx="2552705" cy="1169532"/>
          </a:xfrm>
        </p:spPr>
        <p:txBody>
          <a:bodyPr/>
          <a:lstStyle/>
          <a:p>
            <a:r>
              <a:rPr lang="fr-CH" dirty="0"/>
              <a:t>Paramètres des outils</a:t>
            </a:r>
          </a:p>
          <a:p>
            <a:pPr lvl="1"/>
            <a:endParaRPr lang="fr-CH" dirty="0"/>
          </a:p>
        </p:txBody>
      </p:sp>
      <p:sp>
        <p:nvSpPr>
          <p:cNvPr id="11" name="Organigramme : Connecteur 10"/>
          <p:cNvSpPr/>
          <p:nvPr/>
        </p:nvSpPr>
        <p:spPr>
          <a:xfrm>
            <a:off x="10917945" y="986147"/>
            <a:ext cx="457200" cy="4572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8"/>
          <p:cNvSpPr/>
          <p:nvPr/>
        </p:nvSpPr>
        <p:spPr>
          <a:xfrm>
            <a:off x="10964444" y="944249"/>
            <a:ext cx="3642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</a:t>
            </a:r>
            <a:endParaRPr lang="fr-F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" name="Connecteur droit avec flèche 7"/>
          <p:cNvCxnSpPr>
            <a:stCxn id="6" idx="0"/>
          </p:cNvCxnSpPr>
          <p:nvPr/>
        </p:nvCxnSpPr>
        <p:spPr>
          <a:xfrm flipH="1" flipV="1">
            <a:off x="4879572" y="5220394"/>
            <a:ext cx="644260" cy="6982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9" b="9614"/>
          <a:stretch/>
        </p:blipFill>
        <p:spPr>
          <a:xfrm>
            <a:off x="3711285" y="5918662"/>
            <a:ext cx="3625094" cy="49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65390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F969749B84BE439E9D418ADB47FEB0" ma:contentTypeVersion="7" ma:contentTypeDescription="Crée un document." ma:contentTypeScope="" ma:versionID="5856a73e9b4c2e1d6958288a19ea73db">
  <xsd:schema xmlns:xsd="http://www.w3.org/2001/XMLSchema" xmlns:xs="http://www.w3.org/2001/XMLSchema" xmlns:p="http://schemas.microsoft.com/office/2006/metadata/properties" xmlns:ns2="5a4a270f-5d38-4ff2-b311-27bf00e218e4" targetNamespace="http://schemas.microsoft.com/office/2006/metadata/properties" ma:root="true" ma:fieldsID="7736935f14db5d96093846f9b7261fdf" ns2:_="">
    <xsd:import namespace="5a4a270f-5d38-4ff2-b311-27bf00e218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a270f-5d38-4ff2-b311-27bf00e218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C21518-E317-4FF5-B492-EE728DA2C84F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www.w3.org/XML/1998/namespace"/>
    <ds:schemaRef ds:uri="5a4a270f-5d38-4ff2-b311-27bf00e218e4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FF76D8D-9555-4759-AEB5-525EB7B8A0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902FFBD-498D-4DE8-AE63-EE02689883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4a270f-5d38-4ff2-b311-27bf00e218e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453</TotalTime>
  <Words>285</Words>
  <Application>Microsoft Macintosh PowerPoint</Application>
  <PresentationFormat>Grand écran</PresentationFormat>
  <Paragraphs>111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3" baseType="lpstr">
      <vt:lpstr>Gill Sans MT</vt:lpstr>
      <vt:lpstr>Wingdings 2</vt:lpstr>
      <vt:lpstr>Dividende</vt:lpstr>
      <vt:lpstr>Labyrinthe automatisé</vt:lpstr>
      <vt:lpstr>Menu</vt:lpstr>
      <vt:lpstr>Introduction</vt:lpstr>
      <vt:lpstr>Introduction</vt:lpstr>
      <vt:lpstr>Schéma bloc</vt:lpstr>
      <vt:lpstr>Statut du Projet</vt:lpstr>
      <vt:lpstr>Principe de détection </vt:lpstr>
      <vt:lpstr>Principe de détection </vt:lpstr>
      <vt:lpstr>Principe de détection </vt:lpstr>
      <vt:lpstr>Principe de détection </vt:lpstr>
      <vt:lpstr>Principe de détection</vt:lpstr>
      <vt:lpstr>Principe de détection</vt:lpstr>
      <vt:lpstr>Principe de détection</vt:lpstr>
      <vt:lpstr>Principe de détection</vt:lpstr>
      <vt:lpstr>Principe de détection</vt:lpstr>
      <vt:lpstr>Principe de détection</vt:lpstr>
      <vt:lpstr>Conclusion</vt:lpstr>
      <vt:lpstr>Présentation PowerPoint</vt:lpstr>
      <vt:lpstr>Résolution d’un nouveau plateau</vt:lpstr>
      <vt:lpstr>Sources des images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BUTIKOFER Gilles</dc:creator>
  <cp:lastModifiedBy>Gilles Butikofer</cp:lastModifiedBy>
  <cp:revision>46</cp:revision>
  <dcterms:created xsi:type="dcterms:W3CDTF">2021-05-28T06:02:38Z</dcterms:created>
  <dcterms:modified xsi:type="dcterms:W3CDTF">2021-05-30T18:20:49Z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0x01010015F969749B84BE439E9D418ADB47FEB0</vt:lpwstr>
  </property>
</Properties>
</file>

<file path=docProps/thumbnail.jpeg>
</file>